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610"/>
    <p:restoredTop sz="94638"/>
  </p:normalViewPr>
  <p:slideViewPr>
    <p:cSldViewPr snapToGrid="0" snapToObjects="1">
      <p:cViewPr>
        <p:scale>
          <a:sx n="86" d="100"/>
          <a:sy n="86" d="100"/>
        </p:scale>
        <p:origin x="2400" y="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3721608" cy="197967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86" y="5797296"/>
            <a:ext cx="2281428" cy="106070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5772150" y="63676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002E5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6C3B3B-A8B0-7447-848E-5539ADFE1E9B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2550040"/>
            <a:ext cx="6889750" cy="217654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rgbClr val="002E5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3316" y="4920977"/>
            <a:ext cx="6858000" cy="106430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2E5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719528" y="6367660"/>
            <a:ext cx="1618938" cy="36512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625600" cy="7756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41" y="6327061"/>
            <a:ext cx="1572768" cy="35204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5772150" y="63676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002E5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6C3B3B-A8B0-7447-848E-5539ADFE1E9B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0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E5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E5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E5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E5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E5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E5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5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dcterms:created xsi:type="dcterms:W3CDTF">2018-07-06T13:10:36Z</dcterms:created>
  <dcterms:modified xsi:type="dcterms:W3CDTF">2018-07-14T14:15:26Z</dcterms:modified>
</cp:coreProperties>
</file>