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9" r:id="rId1"/>
    <p:sldMasterId id="2147483751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1520488" cy="6480175"/>
  <p:notesSz cx="6858000" cy="9144000"/>
  <p:embeddedFontLst>
    <p:embeddedFont>
      <p:font typeface="Nunito Sans" pitchFamily="2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52520D4-DD50-4ED1-ADD0-061219934B0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19D"/>
    <a:srgbClr val="507392"/>
    <a:srgbClr val="480027"/>
    <a:srgbClr val="8E24AA"/>
    <a:srgbClr val="E64A19"/>
    <a:srgbClr val="D81B60"/>
    <a:srgbClr val="9E0A0E"/>
    <a:srgbClr val="FF0000"/>
    <a:srgbClr val="E4491D"/>
    <a:srgbClr val="6A6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700" autoAdjust="0"/>
  </p:normalViewPr>
  <p:slideViewPr>
    <p:cSldViewPr snapToGrid="0">
      <p:cViewPr varScale="1">
        <p:scale>
          <a:sx n="88" d="100"/>
          <a:sy n="88" d="100"/>
        </p:scale>
        <p:origin x="834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5DA02-8E78-2086-6470-14C052057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8B95E-6325-D3D5-4304-8B5CF7ED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B8C4-FAFC-4F9B-8DE4-4276E3082BF3}" type="datetimeFigureOut">
              <a:rPr lang="lv-LV" smtClean="0">
                <a:latin typeface="Nunito Sans" pitchFamily="2" charset="0"/>
              </a:rPr>
              <a:t>05.11.2025</a:t>
            </a:fld>
            <a:endParaRPr lang="lv-LV" dirty="0">
              <a:latin typeface="Nunito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ED51-BD1A-4A75-F842-8932142267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F3AB2-5020-C529-255A-8324533BE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4AAA-9A2E-475D-ABAD-B9911E12B874}" type="slidenum">
              <a:rPr lang="lv-LV" smtClean="0">
                <a:latin typeface="Nunito Sans" pitchFamily="2" charset="0"/>
              </a:rPr>
              <a:t>‹#›</a:t>
            </a:fld>
            <a:endParaRPr lang="lv-LV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30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44E67C24-682A-4AD8-AC70-4D3E0D27530F}" type="datetimeFigureOut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988E0380-5860-4158-A9B2-0C2E4A4BEE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12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lv-LV" noProof="0" dirty="0"/>
              <a:t>Tēma vai apakšvirsraksts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Vārds Uzvārds amats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90AD8E-5F87-AF49-A758-13833E1A9648}"/>
              </a:ext>
            </a:extLst>
          </p:cNvPr>
          <p:cNvGrpSpPr/>
          <p:nvPr userDrawn="1"/>
        </p:nvGrpSpPr>
        <p:grpSpPr>
          <a:xfrm>
            <a:off x="7413787" y="5303326"/>
            <a:ext cx="3671936" cy="773809"/>
            <a:chOff x="6252585" y="5303326"/>
            <a:chExt cx="3671936" cy="77380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C2082A-6BF6-F085-4F93-F9B63314C2DF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45" name="Picture 44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43E2665C-E584-11D6-2166-6B28BAE530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46" name="Picture 45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0563CD9F-790E-0DAB-E426-B2DA229FE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47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A7ADFE44-7BD6-0738-0BFE-FE70361B06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A898D7-0D22-3089-0360-9FF8AF375A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3CD99-ECB0-A238-B666-A190E13F0878}"/>
              </a:ext>
            </a:extLst>
          </p:cNvPr>
          <p:cNvGrpSpPr/>
          <p:nvPr userDrawn="1"/>
        </p:nvGrpSpPr>
        <p:grpSpPr>
          <a:xfrm>
            <a:off x="3658191" y="5303326"/>
            <a:ext cx="3123114" cy="1001291"/>
            <a:chOff x="2671909" y="5303326"/>
            <a:chExt cx="3123114" cy="10012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8BA8F2-F120-1321-70AB-E7A0F5634C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99" r="-1"/>
            <a:stretch/>
          </p:blipFill>
          <p:spPr>
            <a:xfrm>
              <a:off x="2671909" y="5677435"/>
              <a:ext cx="679040" cy="5926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CD5BD5-22D0-0220-5AEF-95827398947F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50" name="Picture 49" descr="A close-up of a logo&#10;&#10;Description automatically generated">
              <a:extLst>
                <a:ext uri="{FF2B5EF4-FFF2-40B4-BE49-F238E27FC236}">
                  <a16:creationId xmlns:a16="http://schemas.microsoft.com/office/drawing/2014/main" id="{59B3A26C-CD98-0231-D9BE-A3A25E70A1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51" name="Picture 50" descr="A logo with text on it&#10;&#10;Description automatically generated">
              <a:extLst>
                <a:ext uri="{FF2B5EF4-FFF2-40B4-BE49-F238E27FC236}">
                  <a16:creationId xmlns:a16="http://schemas.microsoft.com/office/drawing/2014/main" id="{3A46C672-C4E2-EFAD-345B-2C216952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52" name="Picture 51" descr="A logo with text on it&#10;&#10;Description automatically generated">
              <a:extLst>
                <a:ext uri="{FF2B5EF4-FFF2-40B4-BE49-F238E27FC236}">
                  <a16:creationId xmlns:a16="http://schemas.microsoft.com/office/drawing/2014/main" id="{79175A07-DF96-6485-1E0A-29B28E46D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C0255A-BA2D-B802-2F82-A35F6B504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977F52CA-5D32-95D5-D8ED-F9430BBAA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GALVENAIS VIRSRAKSTS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FD14FB-AB5F-AAA3-F290-8FD595F97119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040A15-38E9-E2EF-2BCA-213597B49A63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EC4AE2-7D63-D825-2EFF-8EE5500A6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76EF0679-74DD-CC9D-1311-DBD0913DF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9" name="Picture 8" descr="A purple and white logo&#10;&#10;Description automatically generated">
              <a:extLst>
                <a:ext uri="{FF2B5EF4-FFF2-40B4-BE49-F238E27FC236}">
                  <a16:creationId xmlns:a16="http://schemas.microsoft.com/office/drawing/2014/main" id="{5F61D272-AA24-C144-BD92-5B87B0159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941E4F5-2A4E-465F-C267-959ED27298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7780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3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9183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57453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76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dažādi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257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83547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skaidrojum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5819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40137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aļas ievad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2B427E-24D7-1BD7-366E-A7FC2F119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www.riseba.lv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4C372-2D89-27C8-FA9D-55334FCE0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noProof="0" dirty="0"/>
              <a:t>NĀKAMĀ SADAĻA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5927D1-2F52-E413-9670-99900FDA6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07" y="498125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trim attēl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92359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lv-LV" noProof="0" dirty="0" err="1"/>
              <a:t>Drag</a:t>
            </a:r>
            <a:r>
              <a:rPr lang="lv-LV" noProof="0" dirty="0"/>
              <a:t> </a:t>
            </a:r>
            <a:r>
              <a:rPr lang="lv-LV" noProof="0" dirty="0" err="1"/>
              <a:t>and</a:t>
            </a:r>
            <a:r>
              <a:rPr lang="lv-LV" noProof="0" dirty="0"/>
              <a:t> </a:t>
            </a:r>
            <a:r>
              <a:rPr lang="lv-LV" noProof="0" dirty="0" err="1"/>
              <a:t>Drop</a:t>
            </a:r>
            <a:r>
              <a:rPr lang="lv-LV" noProof="0" dirty="0"/>
              <a:t> </a:t>
            </a: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Here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1291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1DD65-F9BA-CC26-DDB5-ABBE0A252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11F58-64C6-1C0C-5443-E02DFF7654CF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08BE1B-7796-CB11-FF68-95BBA423E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738AB5-3B9E-3929-49DD-0766FF6EE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E7F472-C9B8-799E-5BB2-419826580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C31E-93DA-64A4-57BC-07FCA7BD1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CDCDA5D-03E6-3BFC-5C00-4BE288555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71619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datora ekrānā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9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(SVID) analīzes sagatave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noProof="0" dirty="0"/>
              <a:t>SWOT (SVID) analīze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Ko dara konkurenti?</a:t>
            </a:r>
          </a:p>
          <a:p>
            <a:pPr lvl="0"/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trendi tirgū?</a:t>
            </a:r>
          </a:p>
          <a:p>
            <a:pPr lvl="0"/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Kas iz mūsu priekšrocība un izcilība?</a:t>
            </a:r>
          </a:p>
          <a:p>
            <a:pPr lvl="0"/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mūsu trūkumi un ierobežojumi?</a:t>
            </a:r>
          </a:p>
          <a:p>
            <a:pPr lvl="0"/>
            <a:endParaRPr lang="lv-LV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Iekšējie faktori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Ārējie faktori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STIPRĀS PUSES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VĀJĀS PUSES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IESPĒJAS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DRAUDI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Pozitīvie aspekti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Negatīvie aspekti</a:t>
            </a:r>
          </a:p>
        </p:txBody>
      </p:sp>
    </p:spTree>
    <p:extLst>
      <p:ext uri="{BB962C8B-B14F-4D97-AF65-F5344CB8AC3E}">
        <p14:creationId xmlns:p14="http://schemas.microsoft.com/office/powerpoint/2010/main" val="23905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noslēguma lapa 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C2094AE-D0BD-D7CF-64F8-76A2CEDF0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PALDIES!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F2FA28-F6CB-8768-1338-EC568774FDC3}"/>
              </a:ext>
            </a:extLst>
          </p:cNvPr>
          <p:cNvGrpSpPr/>
          <p:nvPr userDrawn="1"/>
        </p:nvGrpSpPr>
        <p:grpSpPr>
          <a:xfrm>
            <a:off x="7417833" y="5303326"/>
            <a:ext cx="3671936" cy="773809"/>
            <a:chOff x="6252585" y="5303326"/>
            <a:chExt cx="3671936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925577-EF66-A8E0-E907-8800FDDDC6D3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6025614F-9342-FC86-13B9-89B87144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D86C4369-EE60-6A99-8CD1-4AA176069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2FDFF60-146E-34AA-C0DC-8967998284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4CE345-E061-4C58-D3C2-25AACDD3DF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296399-6F43-414E-756F-D3FEDB263B5A}"/>
              </a:ext>
            </a:extLst>
          </p:cNvPr>
          <p:cNvGrpSpPr/>
          <p:nvPr userDrawn="1"/>
        </p:nvGrpSpPr>
        <p:grpSpPr>
          <a:xfrm>
            <a:off x="3587674" y="5303326"/>
            <a:ext cx="3195654" cy="1100727"/>
            <a:chOff x="2599369" y="5303326"/>
            <a:chExt cx="3195654" cy="110072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7D77C4-D77E-4A06-DA12-7475C9654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57721"/>
              <a:ext cx="747233" cy="7463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1281AF-7958-9C5F-DDDE-862B4392DBE9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42CE64C7-31C4-BD8F-B106-FEAE9C658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EB7B4C93-4743-58F3-F03E-C7F957A94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BA2C1C2B-D797-C191-60D8-651C9E4B6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8DCAD-1CCC-1609-DC15-F945FBF2AE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3A9758-A39F-8487-7446-60FFDB55A48C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D63A-F5B5-B463-DB65-45EF5A232EAE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777749-F0A9-4E3E-1106-F0BD78F1FC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logo with text on it&#10;&#10;Description automatically generated">
              <a:extLst>
                <a:ext uri="{FF2B5EF4-FFF2-40B4-BE49-F238E27FC236}">
                  <a16:creationId xmlns:a16="http://schemas.microsoft.com/office/drawing/2014/main" id="{745C24AD-0C69-E17C-2C33-D29F215AD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0" name="Picture 9" descr="A purple and white logo&#10;&#10;Description automatically generated">
              <a:extLst>
                <a:ext uri="{FF2B5EF4-FFF2-40B4-BE49-F238E27FC236}">
                  <a16:creationId xmlns:a16="http://schemas.microsoft.com/office/drawing/2014/main" id="{C91A579A-6577-7137-A4E3-23C8CE48E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8B2C37B-8437-5F54-28CB-B783233F15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82686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7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noslēgum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ACA3A-77B9-3CAC-4ED8-242E857B4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82C9A5-6D1A-C804-77C7-417F41797403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23" name="Shape 2629">
              <a:extLst>
                <a:ext uri="{FF2B5EF4-FFF2-40B4-BE49-F238E27FC236}">
                  <a16:creationId xmlns:a16="http://schemas.microsoft.com/office/drawing/2014/main" id="{1A091D0B-50FD-172A-67FA-3BFE5F22BB33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859265-54A2-ADB5-CC8A-867095D49E4F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+371 675 00 265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75864F-94DF-A3D6-E816-DBBB73B0D26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922C57-9344-C5AD-C4E7-CAF6136F5922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27" name="Shape 2857">
              <a:extLst>
                <a:ext uri="{FF2B5EF4-FFF2-40B4-BE49-F238E27FC236}">
                  <a16:creationId xmlns:a16="http://schemas.microsoft.com/office/drawing/2014/main" id="{7CE9116C-3D0F-C59B-E19B-C5C1994CD71B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">
            <a:hlinkClick r:id="rId3"/>
            <a:extLst>
              <a:ext uri="{FF2B5EF4-FFF2-40B4-BE49-F238E27FC236}">
                <a16:creationId xmlns:a16="http://schemas.microsoft.com/office/drawing/2014/main" id="{1B44DA32-E74F-53D5-55ED-22B1AE345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9" name="Picture 4">
            <a:hlinkClick r:id="rId6"/>
            <a:extLst>
              <a:ext uri="{FF2B5EF4-FFF2-40B4-BE49-F238E27FC236}">
                <a16:creationId xmlns:a16="http://schemas.microsoft.com/office/drawing/2014/main" id="{2146A804-EB48-4172-0CA1-AF2031C0E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30" name="Picture 6">
            <a:hlinkClick r:id="rId9"/>
            <a:extLst>
              <a:ext uri="{FF2B5EF4-FFF2-40B4-BE49-F238E27FC236}">
                <a16:creationId xmlns:a16="http://schemas.microsoft.com/office/drawing/2014/main" id="{D0717C24-62E2-3B6D-E365-F216AB3C2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31" name="Picture 8">
            <a:hlinkClick r:id="rId12"/>
            <a:extLst>
              <a:ext uri="{FF2B5EF4-FFF2-40B4-BE49-F238E27FC236}">
                <a16:creationId xmlns:a16="http://schemas.microsoft.com/office/drawing/2014/main" id="{D9C5080A-9A01-54B2-FBB0-4B042009B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32" name="Picture 10">
            <a:hlinkClick r:id="rId15"/>
            <a:extLst>
              <a:ext uri="{FF2B5EF4-FFF2-40B4-BE49-F238E27FC236}">
                <a16:creationId xmlns:a16="http://schemas.microsoft.com/office/drawing/2014/main" id="{F2B0C159-33CC-59F7-5054-F4557BF79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B0CFD-E53B-D85C-C810-7B597EA3DF7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5609-10F6-4A35-CE9C-F998AF681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B4A1D0-FFD4-0DC9-A317-05A069AB65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E612B70-B23F-C7CA-5360-934D0306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PALDIES!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9BA28-4FEE-D3F5-8E68-C86A68B1A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FF4374-A6F9-AE7C-8923-86DAD13F45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96C13-7CDD-62CB-DD11-6B2A899FC485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F500D-017D-25F1-D36A-B5C26F9DEF8D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2" name="Picture 11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8F9722D3-98DB-2662-2604-B11260899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13" name="Picture 1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E8D967F4-700D-876E-2C16-4528A90AF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1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41C285B9-58C2-8990-B0B8-CBCAC12173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D77B0E-FA4E-FFB7-B1D5-90B1D61553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B8CAAD-16C3-7EE7-A7D5-1F16082178F3}"/>
              </a:ext>
            </a:extLst>
          </p:cNvPr>
          <p:cNvGrpSpPr/>
          <p:nvPr userDrawn="1"/>
        </p:nvGrpSpPr>
        <p:grpSpPr>
          <a:xfrm>
            <a:off x="3671729" y="5303326"/>
            <a:ext cx="3094050" cy="1001291"/>
            <a:chOff x="2700973" y="5303326"/>
            <a:chExt cx="3094050" cy="10012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935C8A-A5BA-22CB-3ED9-CEE22FCF6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0973" y="5676162"/>
              <a:ext cx="625511" cy="5938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843E6-9FF6-0433-6900-CCDC360AF22A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18" name="Picture 17" descr="A close-up of a logo&#10;&#10;Description automatically generated">
              <a:extLst>
                <a:ext uri="{FF2B5EF4-FFF2-40B4-BE49-F238E27FC236}">
                  <a16:creationId xmlns:a16="http://schemas.microsoft.com/office/drawing/2014/main" id="{CFBDDCE5-6856-327F-156A-762C19064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19" name="Picture 18" descr="A logo with text on it&#10;&#10;Description automatically generated">
              <a:extLst>
                <a:ext uri="{FF2B5EF4-FFF2-40B4-BE49-F238E27FC236}">
                  <a16:creationId xmlns:a16="http://schemas.microsoft.com/office/drawing/2014/main" id="{4B36E4B4-D298-2D46-796E-4C18DD4DD1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20" name="Picture 19" descr="A logo with text on it&#10;&#10;Description automatically generated">
              <a:extLst>
                <a:ext uri="{FF2B5EF4-FFF2-40B4-BE49-F238E27FC236}">
                  <a16:creationId xmlns:a16="http://schemas.microsoft.com/office/drawing/2014/main" id="{689CD28D-92A5-E721-B79A-B06EF905EC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DE6F3C-3F80-2907-5EAD-14FB80D55B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Click to edit Name Surname and Job Title</a:t>
            </a:r>
          </a:p>
        </p:txBody>
      </p:sp>
      <p:sp>
        <p:nvSpPr>
          <p:cNvPr id="23" name="Text Placeholder 54">
            <a:extLst>
              <a:ext uri="{FF2B5EF4-FFF2-40B4-BE49-F238E27FC236}">
                <a16:creationId xmlns:a16="http://schemas.microsoft.com/office/drawing/2014/main" id="{6898CB3D-8E5B-51AB-7407-C48B50706B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0"/>
              </a:defRPr>
            </a:lvl1pPr>
          </a:lstStyle>
          <a:p>
            <a:pPr algn="ctr"/>
            <a:r>
              <a:rPr lang="en-GB" sz="4000" b="1" noProof="0" dirty="0"/>
              <a:t>CLICK TO EDIT MASTER TITLE STYLE</a:t>
            </a:r>
            <a:endParaRPr lang="en-GB" sz="2400" b="1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4F574-8E17-0871-195C-367F03328DB0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FD30AD-7383-65BE-02D0-AEE6D15A3F2B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113A60-1DD7-E9AF-ED3F-69A7BD37F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A logo with text on it&#10;&#10;Description automatically generated">
              <a:extLst>
                <a:ext uri="{FF2B5EF4-FFF2-40B4-BE49-F238E27FC236}">
                  <a16:creationId xmlns:a16="http://schemas.microsoft.com/office/drawing/2014/main" id="{6DC31B0D-44C9-EA33-1D40-6A0BE76453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8" name="Picture 7" descr="A purple and white logo&#10;&#10;Description automatically generated">
              <a:extLst>
                <a:ext uri="{FF2B5EF4-FFF2-40B4-BE49-F238E27FC236}">
                  <a16:creationId xmlns:a16="http://schemas.microsoft.com/office/drawing/2014/main" id="{61A1FF0E-8064-C9AF-D5B8-FF1ED55B0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24" name="Picture 2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286ACF2-AE25-9CD0-1561-6AEAEF7ABA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381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2036C-3AEF-1109-D2DB-CC513116B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DFB43B-96CE-B38C-8E92-59A1FE3869CE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992C4C-3BA9-879C-BFA0-C6DA79D57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CE309-93D3-B2F5-5C23-C52B37ECB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B8F7DB-48D2-54C9-2BBA-6AA2ED250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C2E8-AE42-FC65-2AE7-77E9873D9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644185A-F11F-7443-FCDC-05CAB5B12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with Custom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276414-D048-EED4-DCC2-5745233AD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7662" y="2561835"/>
            <a:ext cx="4222827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2827" cy="2561834"/>
          </a:xfrm>
        </p:spPr>
        <p:txBody>
          <a:bodyPr/>
          <a:lstStyle/>
          <a:p>
            <a:r>
              <a:rPr lang="en-GB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8F299-9E3F-7DA4-9967-F56DACEF559A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2B8C-DF01-A0AF-98FE-1C016B4D172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D292B-FEC2-50AC-C2DE-149C6C260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E2622C0-3169-2107-A058-D05A14976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4E2D24-4D50-3704-5535-7328E0657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CF243-D82D-F912-1AFC-5DC4E455D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F9628F-86AC-E5A1-587D-3621E1B09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82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05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ar pievienojamu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F419F-5A97-4A96-B070-D3F77617D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4154" y="2561835"/>
            <a:ext cx="4226335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6334" cy="2561834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406DF-DC22-BB47-B343-765D5FBCFFCD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A07392-4765-68FC-494C-DA5B3DBFD1B7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EFB10-DED1-619A-8AE5-26043D3E6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684CE7D-FA03-D6BD-BA03-F656EE240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DF3D0-CA70-76AA-5259-9343CE6BD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19AB6-7B1F-502C-412F-8E3EDC3B8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25699C2-B540-7DF0-952E-7AC740EFC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927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6288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12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444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3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607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506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6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different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9665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7496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24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a blok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39324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693B29-EE3F-D8EF-DE61-61EBE320A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BEC6AB-55D6-7AEF-72C2-0D5C87901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/>
              <a:t>www.riseba.lv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D8871EC-EC0E-96D9-B633-2EA030EFA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NEXT SECTION</a:t>
            </a: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8F8082-F39F-09A7-DDDD-D23FD3A74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23357"/>
            <a:ext cx="2913698" cy="1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8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3 Imag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</p:spTree>
    <p:extLst>
      <p:ext uri="{BB962C8B-B14F-4D97-AF65-F5344CB8AC3E}">
        <p14:creationId xmlns:p14="http://schemas.microsoft.com/office/powerpoint/2010/main" val="2422349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52435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1551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an Image in Computer Screen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91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templat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SWOT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do competitors do?</a:t>
            </a:r>
          </a:p>
          <a:p>
            <a:pPr lvl="0"/>
            <a:endParaRPr lang="en-GB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trends are there?</a:t>
            </a:r>
          </a:p>
          <a:p>
            <a:pPr lvl="0"/>
            <a:endParaRPr lang="en-GB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advantages do we offer?</a:t>
            </a:r>
          </a:p>
          <a:p>
            <a:pPr lvl="0"/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disadvantages do we have?</a:t>
            </a:r>
          </a:p>
          <a:p>
            <a:pPr lvl="0"/>
            <a:endParaRPr lang="en-GB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Internal View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External View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STRENGTHS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WEAKNESSES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OPPORTUNITIES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THREATS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Positive Aspects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Negative Aspects</a:t>
            </a:r>
          </a:p>
        </p:txBody>
      </p:sp>
    </p:spTree>
    <p:extLst>
      <p:ext uri="{BB962C8B-B14F-4D97-AF65-F5344CB8AC3E}">
        <p14:creationId xmlns:p14="http://schemas.microsoft.com/office/powerpoint/2010/main" val="418658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dirty="0"/>
              <a:t>CONTACTS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7A16812-A66A-EAA2-091A-EBA1C9DF15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dirty="0"/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48A78-FF71-625C-CA2F-F927C3E7DE76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0824A3-C963-51B9-1B4C-891A4401402A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A01E3C71-8CC7-2F09-2236-95B1B3FD0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68FE7EB5-4B42-58FB-1879-AA364BDFA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EDB7CE4-DFA9-DCA1-F93C-CF70E4768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4807-0BDF-6308-0F39-F917EF6351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BA1D3-791E-E123-6526-BF5631F3BCEB}"/>
              </a:ext>
            </a:extLst>
          </p:cNvPr>
          <p:cNvGrpSpPr/>
          <p:nvPr userDrawn="1"/>
        </p:nvGrpSpPr>
        <p:grpSpPr>
          <a:xfrm>
            <a:off x="3570125" y="5303326"/>
            <a:ext cx="3195654" cy="1095102"/>
            <a:chOff x="2599369" y="5303326"/>
            <a:chExt cx="3195654" cy="109510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8F155B-AEC9-E1C7-1BBA-4876F2B7E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63346"/>
              <a:ext cx="747233" cy="73508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9BA7E-32EE-8EF7-97C1-C2D9499A0A3E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BD5D60AB-9E70-49FD-FC38-20BF406DE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D966C412-7A22-F38C-CE3C-3626EA3EB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8958F551-4269-12D7-0BE7-A5D682B28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BCD866-24BF-79CF-55B0-53931360E7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DE8B2-EF60-C536-C833-7B3B141A83D8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C7A82-BDA7-F848-1F19-04A06A850D2D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</a:t>
              </a:r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D71B02-011D-D02B-074A-EA19DC06E7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C9E801A7-514C-E01A-8751-6CA68B250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7" name="Picture 16" descr="A purple and white logo&#10;&#10;Description automatically generated">
              <a:extLst>
                <a:ext uri="{FF2B5EF4-FFF2-40B4-BE49-F238E27FC236}">
                  <a16:creationId xmlns:a16="http://schemas.microsoft.com/office/drawing/2014/main" id="{F756A8AC-BEBF-F1D2-82EE-8BA6C945C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19" name="Picture 1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EDBF08A-DB50-3C03-3895-B893283498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9700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08E869-108C-DDE0-E752-C5A9A6FCF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AF9B6-828D-79A6-DB18-DBD0805FFD6D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3" name="Shape 2629">
              <a:extLst>
                <a:ext uri="{FF2B5EF4-FFF2-40B4-BE49-F238E27FC236}">
                  <a16:creationId xmlns:a16="http://schemas.microsoft.com/office/drawing/2014/main" id="{C910539D-1D21-C7B0-AA78-49DE9FB04AE7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DCBC76-3EE4-7E20-6DF3-23BB08F4D6F6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C1DAA6-2046-89C6-42C7-8BA84F7EA02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14C26-ED6C-4C6C-E39D-97937FEAB28A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8" name="Shape 2857">
              <a:extLst>
                <a:ext uri="{FF2B5EF4-FFF2-40B4-BE49-F238E27FC236}">
                  <a16:creationId xmlns:a16="http://schemas.microsoft.com/office/drawing/2014/main" id="{89BF704A-FFB1-29BE-0818-D65C39F35762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>
            <a:hlinkClick r:id="rId3"/>
            <a:extLst>
              <a:ext uri="{FF2B5EF4-FFF2-40B4-BE49-F238E27FC236}">
                <a16:creationId xmlns:a16="http://schemas.microsoft.com/office/drawing/2014/main" id="{58386222-87C6-6724-1771-BA947B7D8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3" name="Picture 4">
            <a:hlinkClick r:id="rId6"/>
            <a:extLst>
              <a:ext uri="{FF2B5EF4-FFF2-40B4-BE49-F238E27FC236}">
                <a16:creationId xmlns:a16="http://schemas.microsoft.com/office/drawing/2014/main" id="{9BBCAA64-448B-587D-603B-C3444F33D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24" name="Picture 6">
            <a:hlinkClick r:id="rId9"/>
            <a:extLst>
              <a:ext uri="{FF2B5EF4-FFF2-40B4-BE49-F238E27FC236}">
                <a16:creationId xmlns:a16="http://schemas.microsoft.com/office/drawing/2014/main" id="{11C8DC01-DF14-933B-86B7-2C91432E5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25" name="Picture 8">
            <a:hlinkClick r:id="rId12"/>
            <a:extLst>
              <a:ext uri="{FF2B5EF4-FFF2-40B4-BE49-F238E27FC236}">
                <a16:creationId xmlns:a16="http://schemas.microsoft.com/office/drawing/2014/main" id="{6B656B8D-BEE9-686B-C050-C2EE66D36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26" name="Picture 10">
            <a:hlinkClick r:id="rId15"/>
            <a:extLst>
              <a:ext uri="{FF2B5EF4-FFF2-40B4-BE49-F238E27FC236}">
                <a16:creationId xmlns:a16="http://schemas.microsoft.com/office/drawing/2014/main" id="{5F4E697A-E206-74FB-3CB1-17526F420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A3AE42-7C38-B68B-3608-B2D50DFFD33D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64C269-E70F-4439-0075-3F26023AED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Name</a:t>
            </a:r>
            <a:r>
              <a:rPr lang="lv-LV" dirty="0"/>
              <a:t> </a:t>
            </a:r>
            <a:r>
              <a:rPr lang="lv-LV" dirty="0" err="1"/>
              <a:t>Surname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C0F5DE-C026-570B-C423-E4F10423C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Contacts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EEE86A-EB0A-2F64-159B-3C719CEF2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B1EA6F-BF28-7C2E-60EA-AC5CA2FB4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5" name="Picture 1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71FB7A-42AD-2473-338C-5A33C315BE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7211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448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888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1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4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2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37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4057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96" r:id="rId2"/>
    <p:sldLayoutId id="2147483695" r:id="rId3"/>
    <p:sldLayoutId id="2147483749" r:id="rId4"/>
    <p:sldLayoutId id="2147483750" r:id="rId5"/>
    <p:sldLayoutId id="2147483673" r:id="rId6"/>
    <p:sldLayoutId id="2147483678" r:id="rId7"/>
    <p:sldLayoutId id="2147483736" r:id="rId8"/>
    <p:sldLayoutId id="2147483738" r:id="rId9"/>
    <p:sldLayoutId id="2147483733" r:id="rId10"/>
    <p:sldLayoutId id="2147483730" r:id="rId11"/>
    <p:sldLayoutId id="2147483731" r:id="rId12"/>
    <p:sldLayoutId id="2147483737" r:id="rId13"/>
    <p:sldLayoutId id="2147483732" r:id="rId14"/>
    <p:sldLayoutId id="2147483676" r:id="rId15"/>
    <p:sldLayoutId id="2147483683" r:id="rId16"/>
    <p:sldLayoutId id="2147483735" r:id="rId17"/>
    <p:sldLayoutId id="2147483694" r:id="rId18"/>
    <p:sldLayoutId id="2147483693" r:id="rId19"/>
    <p:sldLayoutId id="2147483691" r:id="rId20"/>
    <p:sldLayoutId id="2147483688" r:id="rId21"/>
    <p:sldLayoutId id="2147483747" r:id="rId22"/>
    <p:sldLayoutId id="2147483740" r:id="rId23"/>
    <p:sldLayoutId id="214748372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orient="horz" pos="112" userDrawn="1">
          <p15:clr>
            <a:srgbClr val="F26B43"/>
          </p15:clr>
        </p15:guide>
        <p15:guide id="5" orient="horz" pos="620" userDrawn="1">
          <p15:clr>
            <a:srgbClr val="F26B43"/>
          </p15:clr>
        </p15:guide>
        <p15:guide id="6" orient="horz" pos="680" userDrawn="1">
          <p15:clr>
            <a:srgbClr val="F26B43"/>
          </p15:clr>
        </p15:guide>
        <p15:guide id="7" pos="7144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72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6985" userDrawn="1">
          <p15:clr>
            <a:srgbClr val="F26B43"/>
          </p15:clr>
        </p15:guide>
        <p15:guide id="14" orient="horz" pos="22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5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3" r:id="rId18"/>
    <p:sldLayoutId id="2147483774" r:id="rId19"/>
    <p:sldLayoutId id="2147483776" r:id="rId20"/>
    <p:sldLayoutId id="2147483777" r:id="rId21"/>
    <p:sldLayoutId id="2147483778" r:id="rId22"/>
    <p:sldLayoutId id="2147483780" r:id="rId23"/>
    <p:sldLayoutId id="21474837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pos="227">
          <p15:clr>
            <a:srgbClr val="F26B43"/>
          </p15:clr>
        </p15:guide>
        <p15:guide id="4" orient="horz" pos="112">
          <p15:clr>
            <a:srgbClr val="F26B43"/>
          </p15:clr>
        </p15:guide>
        <p15:guide id="5" orient="horz" pos="620">
          <p15:clr>
            <a:srgbClr val="F26B43"/>
          </p15:clr>
        </p15:guide>
        <p15:guide id="6" orient="horz" pos="680">
          <p15:clr>
            <a:srgbClr val="F26B43"/>
          </p15:clr>
        </p15:guide>
        <p15:guide id="7" pos="7144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72">
          <p15:clr>
            <a:srgbClr val="F26B43"/>
          </p15:clr>
        </p15:guide>
        <p15:guide id="12" pos="113">
          <p15:clr>
            <a:srgbClr val="F26B43"/>
          </p15:clr>
        </p15:guide>
        <p15:guide id="13" pos="6985">
          <p15:clr>
            <a:srgbClr val="F26B43"/>
          </p15:clr>
        </p15:guide>
        <p15:guide id="14" orient="horz" pos="2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64E165-4AE8-374C-6DC4-9668625DF0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4563"/>
          <a:stretch/>
        </p:blipFill>
        <p:spPr>
          <a:xfrm>
            <a:off x="7294152" y="0"/>
            <a:ext cx="4226335" cy="256183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D5BD84-9E84-2024-35ED-25F2B5B02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Autors - Studenta  Vārds  Uzvārds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D17F7C-768C-ACE1-D2AC-4E585EC9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Zinātniskais vadītājs - </a:t>
            </a:r>
            <a:r>
              <a:rPr lang="lv-LV" noProof="1"/>
              <a:t>Zin. Grāds, amats, Vārds Uzvārds</a:t>
            </a:r>
          </a:p>
          <a:p>
            <a:r>
              <a:rPr lang="lv-LV" noProof="1"/>
              <a:t>Programmas direktors – Zin. Grāds, amats</a:t>
            </a:r>
            <a:r>
              <a:rPr lang="lv-LV" dirty="0"/>
              <a:t>, Vārds Uzvārds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478FC6-04E4-661D-B179-7FE8DE744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/>
              <a:t>NOSAUKUMS LATVIEŠU VALODĀ</a:t>
            </a:r>
          </a:p>
          <a:p>
            <a:r>
              <a:rPr lang="lv-LV" dirty="0"/>
              <a:t>TITLE IN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31FE7-A12D-E1CB-74DC-EF9352A88BA3}"/>
              </a:ext>
            </a:extLst>
          </p:cNvPr>
          <p:cNvSpPr txBox="1"/>
          <p:nvPr/>
        </p:nvSpPr>
        <p:spPr>
          <a:xfrm>
            <a:off x="7294153" y="5765742"/>
            <a:ext cx="4046947" cy="3077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algn="ctr"/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Rīga 2025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626CADA-17BF-CF1D-EBF2-5E3868F52A7E}"/>
              </a:ext>
            </a:extLst>
          </p:cNvPr>
          <p:cNvSpPr txBox="1">
            <a:spLocks/>
          </p:cNvSpPr>
          <p:nvPr/>
        </p:nvSpPr>
        <p:spPr>
          <a:xfrm>
            <a:off x="7294153" y="1661837"/>
            <a:ext cx="4226335" cy="900000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vert="horz" lIns="72000" tIns="72000" rIns="72000" bIns="72000" rtlCol="0" anchor="ctr">
            <a:normAutofit/>
          </a:bodyPr>
          <a:lstStyle>
            <a:lvl1pPr marL="89875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0"/>
                <a:ea typeface="+mn-ea"/>
                <a:cs typeface="+mn-cs"/>
              </a:defRPr>
            </a:lvl1pPr>
            <a:lvl2pPr marL="5058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2pPr>
            <a:lvl3pPr marL="9630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3pPr>
            <a:lvl4pPr marL="14202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4pPr>
            <a:lvl5pPr marL="1877400" indent="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Nunito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/>
              <a:t>BAKALAURA STUDIJU PROGRAMMA</a:t>
            </a:r>
          </a:p>
          <a:p>
            <a:r>
              <a:rPr lang="lv-LV" sz="1200" i="1" dirty="0"/>
              <a:t>PROGRAMMAS NOSAUKUMS</a:t>
            </a:r>
          </a:p>
        </p:txBody>
      </p:sp>
    </p:spTree>
    <p:extLst>
      <p:ext uri="{BB962C8B-B14F-4D97-AF65-F5344CB8AC3E}">
        <p14:creationId xmlns:p14="http://schemas.microsoft.com/office/powerpoint/2010/main" val="2384184258"/>
      </p:ext>
    </p:extLst>
  </p:cSld>
  <p:clrMapOvr>
    <a:masterClrMapping/>
  </p:clrMapOvr>
</p:sld>
</file>

<file path=ppt/theme/theme1.xml><?xml version="1.0" encoding="utf-8"?>
<a:theme xmlns:a="http://schemas.openxmlformats.org/drawingml/2006/main" name="LV RISEBA [latviešu valodā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C37EF9E7-DA8D-4C65-A285-C736AE87D005}"/>
    </a:ext>
  </a:extLst>
</a:theme>
</file>

<file path=ppt/theme/theme2.xml><?xml version="1.0" encoding="utf-8"?>
<a:theme xmlns:a="http://schemas.openxmlformats.org/drawingml/2006/main" name="EN RISEBA [UK English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6F7BAB54-0BDD-44B8-91EA-A56ED446A3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 RISEBA [latviešu valodā]</Template>
  <TotalTime>299</TotalTime>
  <Words>40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Nunito Sans</vt:lpstr>
      <vt:lpstr>LV RISEBA [latviešu valodā]</vt:lpstr>
      <vt:lpstr>EN RISEBA [UK English]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Beatrise Besere</dc:creator>
  <cp:lastModifiedBy>Iveta Ludviga</cp:lastModifiedBy>
  <cp:revision>25</cp:revision>
  <dcterms:created xsi:type="dcterms:W3CDTF">2025-04-11T14:10:37Z</dcterms:created>
  <dcterms:modified xsi:type="dcterms:W3CDTF">2025-11-05T18:11:16Z</dcterms:modified>
</cp:coreProperties>
</file>