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9" r:id="rId4"/>
    <p:sldMasterId id="2147483751" r:id="rId5"/>
  </p:sldMasterIdLst>
  <p:notesMasterIdLst>
    <p:notesMasterId r:id="rId13"/>
  </p:notesMasterIdLst>
  <p:handoutMasterIdLst>
    <p:handoutMasterId r:id="rId14"/>
  </p:handoutMasterIdLst>
  <p:sldIdLst>
    <p:sldId id="256" r:id="rId6"/>
    <p:sldId id="260" r:id="rId7"/>
    <p:sldId id="257" r:id="rId8"/>
    <p:sldId id="258" r:id="rId9"/>
    <p:sldId id="262" r:id="rId10"/>
    <p:sldId id="264" r:id="rId11"/>
    <p:sldId id="263" r:id="rId12"/>
  </p:sldIdLst>
  <p:sldSz cx="11520488" cy="6480175"/>
  <p:notesSz cx="6858000" cy="9144000"/>
  <p:embeddedFontLst>
    <p:embeddedFont>
      <p:font typeface="Nunito Sans" pitchFamily="2" charset="-70"/>
      <p:regular r:id="rId15"/>
      <p:bold r:id="rId16"/>
      <p:italic r:id="rId17"/>
      <p:boldItalic r:id="rId18"/>
    </p:embeddedFont>
  </p:embeddedFontLst>
  <p:defaultText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152520D4-DD50-4ED1-ADD0-061219934B0F}">
          <p14:sldIdLst>
            <p14:sldId id="256"/>
            <p14:sldId id="260"/>
            <p14:sldId id="257"/>
            <p14:sldId id="258"/>
            <p14:sldId id="262"/>
            <p14:sldId id="264"/>
            <p14:sldId id="26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819D"/>
    <a:srgbClr val="507392"/>
    <a:srgbClr val="480027"/>
    <a:srgbClr val="8E24AA"/>
    <a:srgbClr val="E64A19"/>
    <a:srgbClr val="D81B60"/>
    <a:srgbClr val="9E0A0E"/>
    <a:srgbClr val="FF0000"/>
    <a:srgbClr val="E4491D"/>
    <a:srgbClr val="6A69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4700" autoAdjust="0"/>
  </p:normalViewPr>
  <p:slideViewPr>
    <p:cSldViewPr snapToGrid="0">
      <p:cViewPr varScale="1">
        <p:scale>
          <a:sx n="107" d="100"/>
          <a:sy n="107" d="100"/>
        </p:scale>
        <p:origin x="894" y="96"/>
      </p:cViewPr>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119" d="100"/>
          <a:sy n="119" d="100"/>
        </p:scale>
        <p:origin x="4136" y="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font" Target="fonts/font1.fntdata"/><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handoutMaster" Target="handoutMasters/handoutMaster1.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riceba.lv\work\riseba\Studiju%20kvalitates%20centrs\08_EFQM_pasnovertejums\EFQM_2025_2026\Litas_darba_mape\6.1.12.%20darba%20dev&#275;ju%20aptauja\6.1.12.%20pier&#257;d&#299;jumi\Darba%20dev&#275;ju%20aptauja%20Webropol_grafiki%202020-2025.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'direct quest.2025'!$C$11</c:f>
              <c:strCache>
                <c:ptCount val="1"/>
                <c:pt idx="0">
                  <c:v>Result</c:v>
                </c:pt>
              </c:strCache>
            </c:strRef>
          </c:tx>
          <c:spPr>
            <a:solidFill>
              <a:srgbClr val="596F87"/>
            </a:solidFill>
            <a:ln>
              <a:noFill/>
            </a:ln>
            <a:effectLst/>
          </c:spPr>
          <c:invertIfNegative val="0"/>
          <c:dLbls>
            <c:dLbl>
              <c:idx val="0"/>
              <c:dLblPos val="in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123-43AB-B1FD-1E5C85B97019}"/>
                </c:ext>
              </c:extLst>
            </c:dLbl>
            <c:spPr>
              <a:noFill/>
              <a:ln>
                <a:noFill/>
              </a:ln>
              <a:effectLst/>
            </c:spPr>
            <c:txPr>
              <a:bodyPr rot="0" spcFirstLastPara="1" vertOverflow="ellipsis" vert="horz" wrap="square" anchor="ctr" anchorCtr="1"/>
              <a:lstStyle/>
              <a:p>
                <a:pPr>
                  <a:defRPr sz="1200" b="1" i="0" u="none" strike="noStrike" kern="1200" baseline="0">
                    <a:solidFill>
                      <a:schemeClr val="bg1"/>
                    </a:solidFill>
                    <a:latin typeface="Times New Roman" panose="02020603050405020304" pitchFamily="18" charset="0"/>
                    <a:ea typeface="+mn-ea"/>
                    <a:cs typeface="Times New Roman" panose="02020603050405020304" pitchFamily="18" charset="0"/>
                  </a:defRPr>
                </a:pPr>
                <a:endParaRPr lang="en-US"/>
              </a:p>
            </c:txPr>
            <c:dLblPos val="inEnd"/>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'direct quest.2025'!$A$12:$B$12</c:f>
              <c:strCache>
                <c:ptCount val="2"/>
                <c:pt idx="0">
                  <c:v>2025</c:v>
                </c:pt>
                <c:pt idx="1">
                  <c:v>Yes+ Rather, yes</c:v>
                </c:pt>
              </c:strCache>
            </c:strRef>
          </c:cat>
          <c:val>
            <c:numRef>
              <c:f>'direct quest.2025'!$C$12</c:f>
              <c:numCache>
                <c:formatCode>General</c:formatCode>
                <c:ptCount val="1"/>
                <c:pt idx="0">
                  <c:v>100</c:v>
                </c:pt>
              </c:numCache>
            </c:numRef>
          </c:val>
          <c:extLst>
            <c:ext xmlns:c16="http://schemas.microsoft.com/office/drawing/2014/chart" uri="{C3380CC4-5D6E-409C-BE32-E72D297353CC}">
              <c16:uniqueId val="{00000001-1123-43AB-B1FD-1E5C85B97019}"/>
            </c:ext>
          </c:extLst>
        </c:ser>
        <c:ser>
          <c:idx val="1"/>
          <c:order val="1"/>
          <c:tx>
            <c:strRef>
              <c:f>'direct quest.2025'!$D$11</c:f>
              <c:strCache>
                <c:ptCount val="1"/>
                <c:pt idx="0">
                  <c:v>Target</c:v>
                </c:pt>
              </c:strCache>
            </c:strRef>
          </c:tx>
          <c:spPr>
            <a:pattFill prst="pct25">
              <a:fgClr>
                <a:srgbClr val="596F87"/>
              </a:fgClr>
              <a:bgClr>
                <a:schemeClr val="bg1"/>
              </a:bgClr>
            </a:pattFill>
            <a:ln w="6350">
              <a:solidFill>
                <a:srgbClr val="596F87"/>
              </a:solid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rgbClr val="596F87"/>
                      </a:solidFill>
                      <a:latin typeface="Times New Roman" panose="02020603050405020304" pitchFamily="18" charset="0"/>
                      <a:ea typeface="+mn-ea"/>
                      <a:cs typeface="Times New Roman" panose="02020603050405020304" pitchFamily="18" charset="0"/>
                    </a:defRPr>
                  </a:pPr>
                  <a:endParaRPr lang="en-US"/>
                </a:p>
              </c:txPr>
              <c:dLblPos val="inEnd"/>
              <c:showLegendKey val="0"/>
              <c:showVal val="1"/>
              <c:showCatName val="0"/>
              <c:showSerName val="0"/>
              <c:showPercent val="0"/>
              <c:showBubbleSize val="0"/>
              <c:extLst>
                <c:ext xmlns:c16="http://schemas.microsoft.com/office/drawing/2014/chart" uri="{C3380CC4-5D6E-409C-BE32-E72D297353CC}">
                  <c16:uniqueId val="{00000002-1123-43AB-B1FD-1E5C85B97019}"/>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Times New Roman" panose="02020603050405020304" pitchFamily="18" charset="0"/>
                    <a:ea typeface="+mn-ea"/>
                    <a:cs typeface="Times New Roman" panose="02020603050405020304" pitchFamily="18"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'direct quest.2025'!$A$12:$B$12</c:f>
              <c:strCache>
                <c:ptCount val="2"/>
                <c:pt idx="0">
                  <c:v>2025</c:v>
                </c:pt>
                <c:pt idx="1">
                  <c:v>Yes+ Rather, yes</c:v>
                </c:pt>
              </c:strCache>
            </c:strRef>
          </c:cat>
          <c:val>
            <c:numRef>
              <c:f>'direct quest.2025'!$D$12</c:f>
              <c:numCache>
                <c:formatCode>General</c:formatCode>
                <c:ptCount val="1"/>
                <c:pt idx="0">
                  <c:v>80</c:v>
                </c:pt>
              </c:numCache>
            </c:numRef>
          </c:val>
          <c:extLst>
            <c:ext xmlns:c16="http://schemas.microsoft.com/office/drawing/2014/chart" uri="{C3380CC4-5D6E-409C-BE32-E72D297353CC}">
              <c16:uniqueId val="{00000003-1123-43AB-B1FD-1E5C85B97019}"/>
            </c:ext>
          </c:extLst>
        </c:ser>
        <c:dLbls>
          <c:showLegendKey val="0"/>
          <c:showVal val="0"/>
          <c:showCatName val="0"/>
          <c:showSerName val="0"/>
          <c:showPercent val="0"/>
          <c:showBubbleSize val="0"/>
        </c:dLbls>
        <c:gapWidth val="182"/>
        <c:axId val="852310944"/>
        <c:axId val="852315744"/>
      </c:barChart>
      <c:catAx>
        <c:axId val="8523109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852315744"/>
        <c:crosses val="autoZero"/>
        <c:auto val="1"/>
        <c:lblAlgn val="ctr"/>
        <c:lblOffset val="100"/>
        <c:noMultiLvlLbl val="0"/>
      </c:catAx>
      <c:valAx>
        <c:axId val="852315744"/>
        <c:scaling>
          <c:orientation val="minMax"/>
          <c:max val="10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852310944"/>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665DA02-8E78-2086-6470-14C05205742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dirty="0">
              <a:latin typeface="Nunito Sans" pitchFamily="2" charset="0"/>
            </a:endParaRPr>
          </a:p>
        </p:txBody>
      </p:sp>
      <p:sp>
        <p:nvSpPr>
          <p:cNvPr id="3" name="Date Placeholder 2">
            <a:extLst>
              <a:ext uri="{FF2B5EF4-FFF2-40B4-BE49-F238E27FC236}">
                <a16:creationId xmlns:a16="http://schemas.microsoft.com/office/drawing/2014/main" id="{6838B95E-6325-D3D5-4304-8B5CF7ED3D7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04DB8C4-FAFC-4F9B-8DE4-4276E3082BF3}" type="datetimeFigureOut">
              <a:rPr lang="lv-LV" smtClean="0">
                <a:latin typeface="Nunito Sans" pitchFamily="2" charset="0"/>
              </a:rPr>
              <a:t>09.09.2026</a:t>
            </a:fld>
            <a:endParaRPr lang="lv-LV" dirty="0">
              <a:latin typeface="Nunito Sans" pitchFamily="2" charset="0"/>
            </a:endParaRPr>
          </a:p>
        </p:txBody>
      </p:sp>
      <p:sp>
        <p:nvSpPr>
          <p:cNvPr id="4" name="Footer Placeholder 3">
            <a:extLst>
              <a:ext uri="{FF2B5EF4-FFF2-40B4-BE49-F238E27FC236}">
                <a16:creationId xmlns:a16="http://schemas.microsoft.com/office/drawing/2014/main" id="{9F79ED51-BD1A-4A75-F842-8932142267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dirty="0">
              <a:latin typeface="Nunito Sans" pitchFamily="2" charset="0"/>
            </a:endParaRPr>
          </a:p>
        </p:txBody>
      </p:sp>
      <p:sp>
        <p:nvSpPr>
          <p:cNvPr id="5" name="Slide Number Placeholder 4">
            <a:extLst>
              <a:ext uri="{FF2B5EF4-FFF2-40B4-BE49-F238E27FC236}">
                <a16:creationId xmlns:a16="http://schemas.microsoft.com/office/drawing/2014/main" id="{553F3AB2-5020-C529-255A-8324533BE28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CB4AAA-9A2E-475D-ABAD-B9911E12B874}" type="slidenum">
              <a:rPr lang="lv-LV" smtClean="0">
                <a:latin typeface="Nunito Sans" pitchFamily="2" charset="0"/>
              </a:rPr>
              <a:t>‹#›</a:t>
            </a:fld>
            <a:endParaRPr lang="lv-LV" dirty="0">
              <a:latin typeface="Nunito Sans" pitchFamily="2" charset="0"/>
            </a:endParaRPr>
          </a:p>
        </p:txBody>
      </p:sp>
    </p:spTree>
    <p:extLst>
      <p:ext uri="{BB962C8B-B14F-4D97-AF65-F5344CB8AC3E}">
        <p14:creationId xmlns:p14="http://schemas.microsoft.com/office/powerpoint/2010/main" val="1052630627"/>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itchFamily="2"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itchFamily="2" charset="0"/>
              </a:defRPr>
            </a:lvl1pPr>
          </a:lstStyle>
          <a:p>
            <a:fld id="{44E67C24-682A-4AD8-AC70-4D3E0D27530F}" type="datetimeFigureOut">
              <a:rPr lang="en-US" smtClean="0"/>
              <a:pPr/>
              <a:t>9/9/2026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itchFamily="2"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itchFamily="2" charset="0"/>
              </a:defRPr>
            </a:lvl1pPr>
          </a:lstStyle>
          <a:p>
            <a:fld id="{988E0380-5860-4158-A9B2-0C2E4A4BEE76}" type="slidenum">
              <a:rPr lang="en-US" smtClean="0"/>
              <a:pPr/>
              <a:t>‹#›</a:t>
            </a:fld>
            <a:endParaRPr lang="en-US" dirty="0"/>
          </a:p>
        </p:txBody>
      </p:sp>
    </p:spTree>
    <p:extLst>
      <p:ext uri="{BB962C8B-B14F-4D97-AF65-F5344CB8AC3E}">
        <p14:creationId xmlns:p14="http://schemas.microsoft.com/office/powerpoint/2010/main" val="376980481"/>
      </p:ext>
    </p:extLst>
  </p:cSld>
  <p:clrMap bg1="lt1" tx1="dk1" bg2="lt2" tx2="dk2" accent1="accent1" accent2="accent2" accent3="accent3" accent4="accent4" accent5="accent5" accent6="accent6" hlink="hlink" folHlink="folHlink"/>
  <p:notesStyle>
    <a:lvl1pPr marL="0" algn="l" defTabSz="864017" rtl="0" eaLnBrk="1" latinLnBrk="0" hangingPunct="1">
      <a:defRPr sz="1134" kern="1200">
        <a:solidFill>
          <a:schemeClr val="tx1"/>
        </a:solidFill>
        <a:latin typeface="Nunito Sans" pitchFamily="2" charset="0"/>
        <a:ea typeface="+mn-ea"/>
        <a:cs typeface="+mn-cs"/>
      </a:defRPr>
    </a:lvl1pPr>
    <a:lvl2pPr marL="432008" algn="l" defTabSz="864017" rtl="0" eaLnBrk="1" latinLnBrk="0" hangingPunct="1">
      <a:defRPr sz="1134" kern="1200">
        <a:solidFill>
          <a:schemeClr val="tx1"/>
        </a:solidFill>
        <a:latin typeface="Nunito Sans" pitchFamily="2" charset="0"/>
        <a:ea typeface="+mn-ea"/>
        <a:cs typeface="+mn-cs"/>
      </a:defRPr>
    </a:lvl2pPr>
    <a:lvl3pPr marL="864017" algn="l" defTabSz="864017" rtl="0" eaLnBrk="1" latinLnBrk="0" hangingPunct="1">
      <a:defRPr sz="1134" kern="1200">
        <a:solidFill>
          <a:schemeClr val="tx1"/>
        </a:solidFill>
        <a:latin typeface="Nunito Sans" pitchFamily="2" charset="0"/>
        <a:ea typeface="+mn-ea"/>
        <a:cs typeface="+mn-cs"/>
      </a:defRPr>
    </a:lvl3pPr>
    <a:lvl4pPr marL="1296025" algn="l" defTabSz="864017" rtl="0" eaLnBrk="1" latinLnBrk="0" hangingPunct="1">
      <a:defRPr sz="1134" kern="1200">
        <a:solidFill>
          <a:schemeClr val="tx1"/>
        </a:solidFill>
        <a:latin typeface="Nunito Sans" pitchFamily="2" charset="0"/>
        <a:ea typeface="+mn-ea"/>
        <a:cs typeface="+mn-cs"/>
      </a:defRPr>
    </a:lvl4pPr>
    <a:lvl5pPr marL="1728033" algn="l" defTabSz="864017" rtl="0" eaLnBrk="1" latinLnBrk="0" hangingPunct="1">
      <a:defRPr sz="1134" kern="1200">
        <a:solidFill>
          <a:schemeClr val="tx1"/>
        </a:solidFill>
        <a:latin typeface="Nunito Sans" pitchFamily="2" charset="0"/>
        <a:ea typeface="+mn-ea"/>
        <a:cs typeface="+mn-cs"/>
      </a:defRPr>
    </a:lvl5pPr>
    <a:lvl6pPr marL="2160041" algn="l" defTabSz="864017" rtl="0" eaLnBrk="1" latinLnBrk="0" hangingPunct="1">
      <a:defRPr sz="1134" kern="1200">
        <a:solidFill>
          <a:schemeClr val="tx1"/>
        </a:solidFill>
        <a:latin typeface="+mn-lt"/>
        <a:ea typeface="+mn-ea"/>
        <a:cs typeface="+mn-cs"/>
      </a:defRPr>
    </a:lvl6pPr>
    <a:lvl7pPr marL="2592050" algn="l" defTabSz="864017" rtl="0" eaLnBrk="1" latinLnBrk="0" hangingPunct="1">
      <a:defRPr sz="1134" kern="1200">
        <a:solidFill>
          <a:schemeClr val="tx1"/>
        </a:solidFill>
        <a:latin typeface="+mn-lt"/>
        <a:ea typeface="+mn-ea"/>
        <a:cs typeface="+mn-cs"/>
      </a:defRPr>
    </a:lvl7pPr>
    <a:lvl8pPr marL="3024058" algn="l" defTabSz="864017" rtl="0" eaLnBrk="1" latinLnBrk="0" hangingPunct="1">
      <a:defRPr sz="1134" kern="1200">
        <a:solidFill>
          <a:schemeClr val="tx1"/>
        </a:solidFill>
        <a:latin typeface="+mn-lt"/>
        <a:ea typeface="+mn-ea"/>
        <a:cs typeface="+mn-cs"/>
      </a:defRPr>
    </a:lvl8pPr>
    <a:lvl9pPr marL="3456066" algn="l" defTabSz="864017" rtl="0" eaLnBrk="1" latinLnBrk="0" hangingPunct="1">
      <a:defRPr sz="113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dirty="0"/>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4.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1.png"/><Relationship Id="rId18" Type="http://schemas.openxmlformats.org/officeDocument/2006/relationships/image" Target="../media/image12.png"/><Relationship Id="rId3" Type="http://schemas.openxmlformats.org/officeDocument/2006/relationships/hyperlink" Target="https://www.facebook.com/RISEBA.LV" TargetMode="External"/><Relationship Id="rId7" Type="http://schemas.openxmlformats.org/officeDocument/2006/relationships/image" Target="../media/image17.png"/><Relationship Id="rId12" Type="http://schemas.openxmlformats.org/officeDocument/2006/relationships/hyperlink" Target="https://www.linkedin.com/school/riseba-university/" TargetMode="External"/><Relationship Id="rId17" Type="http://schemas.openxmlformats.org/officeDocument/2006/relationships/image" Target="../media/image24.svg"/><Relationship Id="rId2" Type="http://schemas.openxmlformats.org/officeDocument/2006/relationships/image" Target="../media/image2.png"/><Relationship Id="rId16" Type="http://schemas.openxmlformats.org/officeDocument/2006/relationships/image" Target="../media/image23.png"/><Relationship Id="rId1" Type="http://schemas.openxmlformats.org/officeDocument/2006/relationships/slideMaster" Target="../slideMasters/slideMaster1.xml"/><Relationship Id="rId6" Type="http://schemas.openxmlformats.org/officeDocument/2006/relationships/hyperlink" Target="https://www.instagram.com/risebauniversity/" TargetMode="External"/><Relationship Id="rId11" Type="http://schemas.openxmlformats.org/officeDocument/2006/relationships/image" Target="../media/image20.svg"/><Relationship Id="rId5" Type="http://schemas.openxmlformats.org/officeDocument/2006/relationships/image" Target="../media/image16.svg"/><Relationship Id="rId15" Type="http://schemas.openxmlformats.org/officeDocument/2006/relationships/hyperlink" Target="https://twitter.com/RISEBA_LV" TargetMode="External"/><Relationship Id="rId10" Type="http://schemas.openxmlformats.org/officeDocument/2006/relationships/image" Target="../media/image19.png"/><Relationship Id="rId4" Type="http://schemas.openxmlformats.org/officeDocument/2006/relationships/image" Target="../media/image15.png"/><Relationship Id="rId9" Type="http://schemas.openxmlformats.org/officeDocument/2006/relationships/hyperlink" Target="https://www.youtube.com/@risebaweb" TargetMode="External"/><Relationship Id="rId14" Type="http://schemas.openxmlformats.org/officeDocument/2006/relationships/image" Target="../media/image22.sv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25.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27.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g"/></Relationships>
</file>

<file path=ppt/slideLayouts/_rels/slideLayout48.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hyperlink" Target="https://www.facebook.com/RISEBA.LV" TargetMode="External"/><Relationship Id="rId7" Type="http://schemas.openxmlformats.org/officeDocument/2006/relationships/image" Target="../media/image17.png"/><Relationship Id="rId12" Type="http://schemas.openxmlformats.org/officeDocument/2006/relationships/hyperlink" Target="https://www.linkedin.com/school/riseba-university/" TargetMode="External"/><Relationship Id="rId17" Type="http://schemas.openxmlformats.org/officeDocument/2006/relationships/image" Target="../media/image24.svg"/><Relationship Id="rId2" Type="http://schemas.openxmlformats.org/officeDocument/2006/relationships/image" Target="../media/image2.png"/><Relationship Id="rId16" Type="http://schemas.openxmlformats.org/officeDocument/2006/relationships/image" Target="../media/image23.png"/><Relationship Id="rId1" Type="http://schemas.openxmlformats.org/officeDocument/2006/relationships/slideMaster" Target="../slideMasters/slideMaster2.xml"/><Relationship Id="rId6" Type="http://schemas.openxmlformats.org/officeDocument/2006/relationships/hyperlink" Target="https://www.instagram.com/risebauniversity/" TargetMode="External"/><Relationship Id="rId11" Type="http://schemas.openxmlformats.org/officeDocument/2006/relationships/image" Target="../media/image20.svg"/><Relationship Id="rId5" Type="http://schemas.openxmlformats.org/officeDocument/2006/relationships/image" Target="../media/image16.svg"/><Relationship Id="rId15" Type="http://schemas.openxmlformats.org/officeDocument/2006/relationships/hyperlink" Target="https://twitter.com/RISEBA_LV" TargetMode="External"/><Relationship Id="rId10" Type="http://schemas.openxmlformats.org/officeDocument/2006/relationships/image" Target="../media/image19.png"/><Relationship Id="rId4" Type="http://schemas.openxmlformats.org/officeDocument/2006/relationships/image" Target="../media/image15.png"/><Relationship Id="rId9" Type="http://schemas.openxmlformats.org/officeDocument/2006/relationships/hyperlink" Target="https://www.youtube.com/@risebaweb" TargetMode="External"/><Relationship Id="rId14" Type="http://schemas.openxmlformats.org/officeDocument/2006/relationships/image" Target="../media/image22.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amata titullapa LV">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DEFCB7-3E98-FB4F-9D2B-33EF895BFFEA}"/>
              </a:ext>
            </a:extLst>
          </p:cNvPr>
          <p:cNvPicPr>
            <a:picLocks noChangeAspect="1"/>
          </p:cNvPicPr>
          <p:nvPr userDrawn="1"/>
        </p:nvPicPr>
        <p:blipFill>
          <a:blip r:embed="rId2" cstate="print">
            <a:alphaModFix amt="30000"/>
            <a:extLst>
              <a:ext uri="{28A0092B-C50C-407E-A947-70E740481C1C}">
                <a14:useLocalDpi xmlns:a14="http://schemas.microsoft.com/office/drawing/2010/main" val="0"/>
              </a:ext>
            </a:extLst>
          </a:blip>
          <a:stretch>
            <a:fillRect/>
          </a:stretch>
        </p:blipFill>
        <p:spPr>
          <a:xfrm>
            <a:off x="-4433" y="-369"/>
            <a:ext cx="3539911" cy="2514621"/>
          </a:xfrm>
          <a:prstGeom prst="rect">
            <a:avLst/>
          </a:prstGeom>
        </p:spPr>
      </p:pic>
      <p:sp>
        <p:nvSpPr>
          <p:cNvPr id="22" name="Text Placeholder 7">
            <a:extLst>
              <a:ext uri="{FF2B5EF4-FFF2-40B4-BE49-F238E27FC236}">
                <a16:creationId xmlns:a16="http://schemas.microsoft.com/office/drawing/2014/main" id="{AC34334D-AFDC-82A4-B8BC-9AA1C6DE1D09}"/>
              </a:ext>
            </a:extLst>
          </p:cNvPr>
          <p:cNvSpPr>
            <a:spLocks noGrp="1"/>
          </p:cNvSpPr>
          <p:nvPr>
            <p:ph type="body" sz="quarter" idx="13" hasCustomPrompt="1"/>
          </p:nvPr>
        </p:nvSpPr>
        <p:spPr>
          <a:xfrm>
            <a:off x="0" y="4052836"/>
            <a:ext cx="11520488" cy="360000"/>
          </a:xfrm>
          <a:solidFill>
            <a:schemeClr val="accent1">
              <a:alpha val="5000"/>
            </a:schemeClr>
          </a:solidFill>
        </p:spPr>
        <p:txBody>
          <a:bodyPr anchor="ctr" anchorCtr="0">
            <a:normAutofit/>
          </a:bodyPr>
          <a:lstStyle>
            <a:lvl1pPr marL="0" indent="0" algn="ctr">
              <a:buNone/>
              <a:defRPr sz="2000" b="1">
                <a:solidFill>
                  <a:schemeClr val="tx1">
                    <a:lumMod val="85000"/>
                    <a:lumOff val="15000"/>
                  </a:schemeClr>
                </a:solidFill>
              </a:defRPr>
            </a:lvl1pPr>
            <a:lvl2pPr marL="457200" indent="0">
              <a:buNone/>
              <a:defRPr/>
            </a:lvl2pPr>
          </a:lstStyle>
          <a:p>
            <a:r>
              <a:rPr lang="lv-LV" noProof="0" dirty="0"/>
              <a:t>Tēma vai apakšvirsraksts</a:t>
            </a:r>
          </a:p>
        </p:txBody>
      </p:sp>
      <p:sp>
        <p:nvSpPr>
          <p:cNvPr id="4" name="Text Placeholder 7">
            <a:extLst>
              <a:ext uri="{FF2B5EF4-FFF2-40B4-BE49-F238E27FC236}">
                <a16:creationId xmlns:a16="http://schemas.microsoft.com/office/drawing/2014/main" id="{6B26F42E-C128-96F4-CED3-D594EF709D7D}"/>
              </a:ext>
            </a:extLst>
          </p:cNvPr>
          <p:cNvSpPr>
            <a:spLocks noGrp="1"/>
          </p:cNvSpPr>
          <p:nvPr>
            <p:ph type="body" sz="quarter" idx="14" hasCustomPrompt="1"/>
          </p:nvPr>
        </p:nvSpPr>
        <p:spPr>
          <a:xfrm>
            <a:off x="794" y="4493383"/>
            <a:ext cx="11520488" cy="360000"/>
          </a:xfrm>
          <a:noFill/>
        </p:spPr>
        <p:txBody>
          <a:bodyPr anchor="ctr" anchorCtr="0">
            <a:normAutofit/>
          </a:bodyPr>
          <a:lstStyle>
            <a:lvl1pPr marL="0" indent="0" algn="ctr">
              <a:buNone/>
              <a:defRPr sz="1800">
                <a:solidFill>
                  <a:schemeClr val="tx1">
                    <a:lumMod val="85000"/>
                    <a:lumOff val="15000"/>
                  </a:schemeClr>
                </a:solidFill>
              </a:defRPr>
            </a:lvl1pPr>
            <a:lvl2pPr marL="457200" indent="0">
              <a:buNone/>
              <a:defRPr/>
            </a:lvl2pPr>
          </a:lstStyle>
          <a:p>
            <a:pPr lvl="0"/>
            <a:r>
              <a:rPr lang="lv-LV" noProof="0" dirty="0"/>
              <a:t>Vārds Uzvārds amats</a:t>
            </a:r>
          </a:p>
        </p:txBody>
      </p:sp>
      <p:grpSp>
        <p:nvGrpSpPr>
          <p:cNvPr id="6" name="Group 5">
            <a:extLst>
              <a:ext uri="{FF2B5EF4-FFF2-40B4-BE49-F238E27FC236}">
                <a16:creationId xmlns:a16="http://schemas.microsoft.com/office/drawing/2014/main" id="{1C90AD8E-5F87-AF49-A758-13833E1A9648}"/>
              </a:ext>
            </a:extLst>
          </p:cNvPr>
          <p:cNvGrpSpPr/>
          <p:nvPr userDrawn="1"/>
        </p:nvGrpSpPr>
        <p:grpSpPr>
          <a:xfrm>
            <a:off x="7413787" y="5303326"/>
            <a:ext cx="3671936" cy="773809"/>
            <a:chOff x="6252585" y="5303326"/>
            <a:chExt cx="3671936" cy="773809"/>
          </a:xfrm>
        </p:grpSpPr>
        <p:sp>
          <p:nvSpPr>
            <p:cNvPr id="42" name="TextBox 41">
              <a:extLst>
                <a:ext uri="{FF2B5EF4-FFF2-40B4-BE49-F238E27FC236}">
                  <a16:creationId xmlns:a16="http://schemas.microsoft.com/office/drawing/2014/main" id="{1AC2082A-6BF6-F085-4F93-F9B63314C2DF}"/>
                </a:ext>
              </a:extLst>
            </p:cNvPr>
            <p:cNvSpPr txBox="1"/>
            <p:nvPr userDrawn="1"/>
          </p:nvSpPr>
          <p:spPr>
            <a:xfrm>
              <a:off x="6252585" y="5303326"/>
              <a:ext cx="2959760" cy="278299"/>
            </a:xfrm>
            <a:prstGeom prst="rect">
              <a:avLst/>
            </a:prstGeom>
            <a:noFill/>
          </p:spPr>
          <p:txBody>
            <a:bodyPr wrap="square" lIns="72000" tIns="36000" rIns="72000" bIns="36000" rtlCol="0" anchor="b">
              <a:normAutofit/>
            </a:bodyPr>
            <a:lstStyle/>
            <a:p>
              <a:r>
                <a:rPr lang="lv-LV" sz="1100" noProof="0" dirty="0">
                  <a:solidFill>
                    <a:schemeClr val="tx1">
                      <a:lumMod val="75000"/>
                      <a:lumOff val="25000"/>
                    </a:schemeClr>
                  </a:solidFill>
                  <a:latin typeface="Nunito Sans" pitchFamily="2" charset="0"/>
                </a:rPr>
                <a:t>MŪSU PARTNERI:</a:t>
              </a:r>
            </a:p>
          </p:txBody>
        </p:sp>
        <p:pic>
          <p:nvPicPr>
            <p:cNvPr id="45" name="Picture 44" descr="A blue text on a white background&#10;&#10;Description automatically generated">
              <a:extLst>
                <a:ext uri="{FF2B5EF4-FFF2-40B4-BE49-F238E27FC236}">
                  <a16:creationId xmlns:a16="http://schemas.microsoft.com/office/drawing/2014/main" id="{43E2665C-E584-11D6-2166-6B28BAE5302A}"/>
                </a:ext>
              </a:extLst>
            </p:cNvPr>
            <p:cNvPicPr>
              <a:picLocks noChangeAspect="1"/>
            </p:cNvPicPr>
            <p:nvPr userDrawn="1"/>
          </p:nvPicPr>
          <p:blipFill>
            <a:blip r:embed="rId3"/>
            <a:stretch>
              <a:fillRect/>
            </a:stretch>
          </p:blipFill>
          <p:spPr>
            <a:xfrm>
              <a:off x="6282635" y="5767701"/>
              <a:ext cx="1266200" cy="290167"/>
            </a:xfrm>
            <a:prstGeom prst="rect">
              <a:avLst/>
            </a:prstGeom>
          </p:spPr>
        </p:pic>
        <p:pic>
          <p:nvPicPr>
            <p:cNvPr id="46" name="Picture 45" descr="A close-up of a white background&#10;&#10;Description automatically generated">
              <a:extLst>
                <a:ext uri="{FF2B5EF4-FFF2-40B4-BE49-F238E27FC236}">
                  <a16:creationId xmlns:a16="http://schemas.microsoft.com/office/drawing/2014/main" id="{0563CD9F-790E-0DAB-E426-B2DA229FEAB8}"/>
                </a:ext>
              </a:extLst>
            </p:cNvPr>
            <p:cNvPicPr>
              <a:picLocks noChangeAspect="1"/>
            </p:cNvPicPr>
            <p:nvPr userDrawn="1"/>
          </p:nvPicPr>
          <p:blipFill>
            <a:blip r:embed="rId4"/>
            <a:stretch>
              <a:fillRect/>
            </a:stretch>
          </p:blipFill>
          <p:spPr>
            <a:xfrm>
              <a:off x="8923066" y="5740779"/>
              <a:ext cx="1001455" cy="336356"/>
            </a:xfrm>
            <a:prstGeom prst="rect">
              <a:avLst/>
            </a:prstGeom>
          </p:spPr>
        </p:pic>
        <p:pic>
          <p:nvPicPr>
            <p:cNvPr id="47" name="Picture 2" descr="About Us | EDAMBA - Doctor of business administration and management">
              <a:extLst>
                <a:ext uri="{FF2B5EF4-FFF2-40B4-BE49-F238E27FC236}">
                  <a16:creationId xmlns:a16="http://schemas.microsoft.com/office/drawing/2014/main" id="{A7ADFE44-7BD6-0738-0BFE-FE70361B0604}"/>
                </a:ext>
              </a:extLst>
            </p:cNvPr>
            <p:cNvPicPr>
              <a:picLocks noChangeAspect="1" noChangeArrowheads="1"/>
            </p:cNvPicPr>
            <p:nvPr userDrawn="1"/>
          </p:nvPicPr>
          <p:blipFill rotWithShape="1">
            <a:blip r:embed="rId5">
              <a:extLst>
                <a:ext uri="{28A0092B-C50C-407E-A947-70E740481C1C}">
                  <a14:useLocalDpi xmlns:a14="http://schemas.microsoft.com/office/drawing/2010/main" val="0"/>
                </a:ext>
              </a:extLst>
            </a:blip>
            <a:srcRect t="21622" b="29647"/>
            <a:stretch/>
          </p:blipFill>
          <p:spPr bwMode="auto">
            <a:xfrm>
              <a:off x="7707973" y="5832487"/>
              <a:ext cx="1055955" cy="215672"/>
            </a:xfrm>
            <a:prstGeom prst="rect">
              <a:avLst/>
            </a:prstGeom>
            <a:noFill/>
            <a:extLst>
              <a:ext uri="{909E8E84-426E-40DD-AFC4-6F175D3DCCD1}">
                <a14:hiddenFill xmlns:a14="http://schemas.microsoft.com/office/drawing/2010/main">
                  <a:solidFill>
                    <a:srgbClr val="FFFFFF"/>
                  </a:solidFill>
                </a14:hiddenFill>
              </a:ext>
            </a:extLst>
          </p:spPr>
        </p:pic>
        <p:cxnSp>
          <p:nvCxnSpPr>
            <p:cNvPr id="49" name="Straight Connector 48">
              <a:extLst>
                <a:ext uri="{FF2B5EF4-FFF2-40B4-BE49-F238E27FC236}">
                  <a16:creationId xmlns:a16="http://schemas.microsoft.com/office/drawing/2014/main" id="{4FA898D7-0D22-3089-0360-9FF8AF375AA3}"/>
                </a:ext>
              </a:extLst>
            </p:cNvPr>
            <p:cNvCxnSpPr>
              <a:cxnSpLocks/>
            </p:cNvCxnSpPr>
            <p:nvPr userDrawn="1"/>
          </p:nvCxnSpPr>
          <p:spPr>
            <a:xfrm>
              <a:off x="6282635" y="5566749"/>
              <a:ext cx="36418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 name="Group 6">
            <a:extLst>
              <a:ext uri="{FF2B5EF4-FFF2-40B4-BE49-F238E27FC236}">
                <a16:creationId xmlns:a16="http://schemas.microsoft.com/office/drawing/2014/main" id="{FE53CD99-ECB0-A238-B666-A190E13F0878}"/>
              </a:ext>
            </a:extLst>
          </p:cNvPr>
          <p:cNvGrpSpPr/>
          <p:nvPr userDrawn="1"/>
        </p:nvGrpSpPr>
        <p:grpSpPr>
          <a:xfrm>
            <a:off x="3658191" y="5303326"/>
            <a:ext cx="3123114" cy="1001291"/>
            <a:chOff x="2671909" y="5303326"/>
            <a:chExt cx="3123114" cy="1001291"/>
          </a:xfrm>
        </p:grpSpPr>
        <p:pic>
          <p:nvPicPr>
            <p:cNvPr id="39" name="Picture 38">
              <a:extLst>
                <a:ext uri="{FF2B5EF4-FFF2-40B4-BE49-F238E27FC236}">
                  <a16:creationId xmlns:a16="http://schemas.microsoft.com/office/drawing/2014/main" id="{F08BA8F2-F120-1321-70AB-E7A0F5634C38}"/>
                </a:ext>
              </a:extLst>
            </p:cNvPr>
            <p:cNvPicPr>
              <a:picLocks noChangeAspect="1"/>
            </p:cNvPicPr>
            <p:nvPr userDrawn="1"/>
          </p:nvPicPr>
          <p:blipFill rotWithShape="1">
            <a:blip r:embed="rId6">
              <a:extLst>
                <a:ext uri="{28A0092B-C50C-407E-A947-70E740481C1C}">
                  <a14:useLocalDpi xmlns:a14="http://schemas.microsoft.com/office/drawing/2010/main" val="0"/>
                </a:ext>
              </a:extLst>
            </a:blip>
            <a:srcRect l="-8399" r="-1"/>
            <a:stretch/>
          </p:blipFill>
          <p:spPr>
            <a:xfrm>
              <a:off x="2671909" y="5677435"/>
              <a:ext cx="679040" cy="592612"/>
            </a:xfrm>
            <a:prstGeom prst="rect">
              <a:avLst/>
            </a:prstGeom>
          </p:spPr>
        </p:pic>
        <p:sp>
          <p:nvSpPr>
            <p:cNvPr id="40" name="TextBox 39">
              <a:extLst>
                <a:ext uri="{FF2B5EF4-FFF2-40B4-BE49-F238E27FC236}">
                  <a16:creationId xmlns:a16="http://schemas.microsoft.com/office/drawing/2014/main" id="{2FCD5BD5-22D0-0220-5AEF-95827398947F}"/>
                </a:ext>
              </a:extLst>
            </p:cNvPr>
            <p:cNvSpPr txBox="1"/>
            <p:nvPr userDrawn="1"/>
          </p:nvSpPr>
          <p:spPr>
            <a:xfrm>
              <a:off x="2700973" y="5303326"/>
              <a:ext cx="3050247" cy="278299"/>
            </a:xfrm>
            <a:prstGeom prst="rect">
              <a:avLst/>
            </a:prstGeom>
            <a:noFill/>
          </p:spPr>
          <p:txBody>
            <a:bodyPr wrap="square" lIns="72000" tIns="36000" rIns="72000" bIns="36000" rtlCol="0" anchor="b">
              <a:normAutofit/>
            </a:bodyPr>
            <a:lstStyle/>
            <a:p>
              <a:r>
                <a:rPr lang="lv-LV" sz="1100" noProof="0" dirty="0">
                  <a:solidFill>
                    <a:schemeClr val="tx1">
                      <a:lumMod val="75000"/>
                      <a:lumOff val="25000"/>
                    </a:schemeClr>
                  </a:solidFill>
                  <a:latin typeface="Nunito Sans" pitchFamily="2" charset="0"/>
                </a:rPr>
                <a:t>STUDIJU VIRZIENU AKREDITĀCIJAS:</a:t>
              </a:r>
            </a:p>
          </p:txBody>
        </p:sp>
        <p:pic>
          <p:nvPicPr>
            <p:cNvPr id="50" name="Picture 49" descr="A close-up of a logo&#10;&#10;Description automatically generated">
              <a:extLst>
                <a:ext uri="{FF2B5EF4-FFF2-40B4-BE49-F238E27FC236}">
                  <a16:creationId xmlns:a16="http://schemas.microsoft.com/office/drawing/2014/main" id="{59B3A26C-CD98-0231-D9BE-A3A25E70A1FD}"/>
                </a:ext>
              </a:extLst>
            </p:cNvPr>
            <p:cNvPicPr>
              <a:picLocks noChangeAspect="1"/>
            </p:cNvPicPr>
            <p:nvPr userDrawn="1"/>
          </p:nvPicPr>
          <p:blipFill>
            <a:blip r:embed="rId7"/>
            <a:stretch>
              <a:fillRect/>
            </a:stretch>
          </p:blipFill>
          <p:spPr>
            <a:xfrm>
              <a:off x="3643911" y="5642476"/>
              <a:ext cx="715030" cy="627570"/>
            </a:xfrm>
            <a:prstGeom prst="rect">
              <a:avLst/>
            </a:prstGeom>
          </p:spPr>
        </p:pic>
        <p:pic>
          <p:nvPicPr>
            <p:cNvPr id="51" name="Picture 50" descr="A logo with text on it&#10;&#10;Description automatically generated">
              <a:extLst>
                <a:ext uri="{FF2B5EF4-FFF2-40B4-BE49-F238E27FC236}">
                  <a16:creationId xmlns:a16="http://schemas.microsoft.com/office/drawing/2014/main" id="{3A46C672-C4E2-EFAD-345B-2C21695241C7}"/>
                </a:ext>
              </a:extLst>
            </p:cNvPr>
            <p:cNvPicPr>
              <a:picLocks noChangeAspect="1"/>
            </p:cNvPicPr>
            <p:nvPr userDrawn="1"/>
          </p:nvPicPr>
          <p:blipFill>
            <a:blip r:embed="rId8"/>
            <a:stretch>
              <a:fillRect/>
            </a:stretch>
          </p:blipFill>
          <p:spPr>
            <a:xfrm>
              <a:off x="4671490" y="5586917"/>
              <a:ext cx="1123533" cy="381985"/>
            </a:xfrm>
            <a:prstGeom prst="rect">
              <a:avLst/>
            </a:prstGeom>
          </p:spPr>
        </p:pic>
        <p:pic>
          <p:nvPicPr>
            <p:cNvPr id="52" name="Picture 51" descr="A logo with text on it&#10;&#10;Description automatically generated">
              <a:extLst>
                <a:ext uri="{FF2B5EF4-FFF2-40B4-BE49-F238E27FC236}">
                  <a16:creationId xmlns:a16="http://schemas.microsoft.com/office/drawing/2014/main" id="{79175A07-DF96-6485-1E0A-29B28E46D1A6}"/>
                </a:ext>
              </a:extLst>
            </p:cNvPr>
            <p:cNvPicPr>
              <a:picLocks noChangeAspect="1"/>
            </p:cNvPicPr>
            <p:nvPr userDrawn="1"/>
          </p:nvPicPr>
          <p:blipFill>
            <a:blip r:embed="rId9"/>
            <a:stretch>
              <a:fillRect/>
            </a:stretch>
          </p:blipFill>
          <p:spPr>
            <a:xfrm>
              <a:off x="4671490" y="5909039"/>
              <a:ext cx="1036720" cy="395578"/>
            </a:xfrm>
            <a:prstGeom prst="rect">
              <a:avLst/>
            </a:prstGeom>
          </p:spPr>
        </p:pic>
        <p:cxnSp>
          <p:nvCxnSpPr>
            <p:cNvPr id="53" name="Straight Connector 52">
              <a:extLst>
                <a:ext uri="{FF2B5EF4-FFF2-40B4-BE49-F238E27FC236}">
                  <a16:creationId xmlns:a16="http://schemas.microsoft.com/office/drawing/2014/main" id="{01C0255A-BA2D-B802-2F82-A35F6B504262}"/>
                </a:ext>
              </a:extLst>
            </p:cNvPr>
            <p:cNvCxnSpPr>
              <a:cxnSpLocks/>
            </p:cNvCxnSpPr>
            <p:nvPr userDrawn="1"/>
          </p:nvCxnSpPr>
          <p:spPr>
            <a:xfrm>
              <a:off x="2700973" y="5568302"/>
              <a:ext cx="306006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55" name="Text Placeholder 54">
            <a:extLst>
              <a:ext uri="{FF2B5EF4-FFF2-40B4-BE49-F238E27FC236}">
                <a16:creationId xmlns:a16="http://schemas.microsoft.com/office/drawing/2014/main" id="{977F52CA-5D32-95D5-D8ED-F9430BBAA474}"/>
              </a:ext>
            </a:extLst>
          </p:cNvPr>
          <p:cNvSpPr>
            <a:spLocks noGrp="1"/>
          </p:cNvSpPr>
          <p:nvPr userDrawn="1">
            <p:ph type="body" sz="quarter" idx="15" hasCustomPrompt="1"/>
          </p:nvPr>
        </p:nvSpPr>
        <p:spPr>
          <a:xfrm>
            <a:off x="0" y="2514599"/>
            <a:ext cx="11520488" cy="1440000"/>
          </a:xfrm>
          <a:solidFill>
            <a:srgbClr val="507392"/>
          </a:solidFill>
          <a:ln w="1270">
            <a:solidFill>
              <a:srgbClr val="507392"/>
            </a:solidFill>
          </a:ln>
        </p:spPr>
        <p:txBody>
          <a:bodyPr anchor="ctr">
            <a:normAutofit/>
          </a:bodyPr>
          <a:lstStyle>
            <a:lvl1pPr marL="0" indent="0" algn="ctr">
              <a:buNone/>
              <a:defRPr sz="4000" b="1">
                <a:solidFill>
                  <a:schemeClr val="bg1"/>
                </a:solidFill>
                <a:effectLst>
                  <a:outerShdw blurRad="50800" dist="38100" dir="2700000" algn="tl" rotWithShape="0">
                    <a:prstClr val="black">
                      <a:alpha val="40000"/>
                    </a:prstClr>
                  </a:outerShdw>
                </a:effectLst>
              </a:defRPr>
            </a:lvl1pPr>
          </a:lstStyle>
          <a:p>
            <a:pPr lvl="0"/>
            <a:r>
              <a:rPr lang="lv-LV" noProof="0" dirty="0"/>
              <a:t>GALVENAIS VIRSRAKSTS</a:t>
            </a:r>
          </a:p>
        </p:txBody>
      </p:sp>
      <p:grpSp>
        <p:nvGrpSpPr>
          <p:cNvPr id="11" name="Group 10">
            <a:extLst>
              <a:ext uri="{FF2B5EF4-FFF2-40B4-BE49-F238E27FC236}">
                <a16:creationId xmlns:a16="http://schemas.microsoft.com/office/drawing/2014/main" id="{45FD14FB-AB5F-AAA3-F290-8FD595F97119}"/>
              </a:ext>
            </a:extLst>
          </p:cNvPr>
          <p:cNvGrpSpPr/>
          <p:nvPr userDrawn="1"/>
        </p:nvGrpSpPr>
        <p:grpSpPr>
          <a:xfrm>
            <a:off x="432078" y="5309089"/>
            <a:ext cx="2453213" cy="850804"/>
            <a:chOff x="432078" y="5309089"/>
            <a:chExt cx="2453213" cy="850804"/>
          </a:xfrm>
        </p:grpSpPr>
        <p:sp>
          <p:nvSpPr>
            <p:cNvPr id="41" name="TextBox 40">
              <a:extLst>
                <a:ext uri="{FF2B5EF4-FFF2-40B4-BE49-F238E27FC236}">
                  <a16:creationId xmlns:a16="http://schemas.microsoft.com/office/drawing/2014/main" id="{D1040A15-38E9-E2EF-2BCA-213597B49A63}"/>
                </a:ext>
              </a:extLst>
            </p:cNvPr>
            <p:cNvSpPr txBox="1"/>
            <p:nvPr userDrawn="1"/>
          </p:nvSpPr>
          <p:spPr>
            <a:xfrm>
              <a:off x="437233" y="5309089"/>
              <a:ext cx="1544884" cy="278299"/>
            </a:xfrm>
            <a:prstGeom prst="rect">
              <a:avLst/>
            </a:prstGeom>
            <a:noFill/>
          </p:spPr>
          <p:txBody>
            <a:bodyPr wrap="square" lIns="72000" tIns="36000" rIns="72000" bIns="36000" rtlCol="0" anchor="b">
              <a:normAutofit fontScale="92500"/>
            </a:bodyPr>
            <a:lstStyle/>
            <a:p>
              <a:r>
                <a:rPr lang="lv-LV" sz="1100" noProof="0" dirty="0">
                  <a:solidFill>
                    <a:schemeClr val="tx1">
                      <a:lumMod val="75000"/>
                      <a:lumOff val="25000"/>
                    </a:schemeClr>
                  </a:solidFill>
                  <a:latin typeface="Nunito Sans" pitchFamily="2" charset="0"/>
                </a:rPr>
                <a:t>MŪSU APBALVOJUMI:</a:t>
              </a:r>
            </a:p>
          </p:txBody>
        </p:sp>
        <p:cxnSp>
          <p:nvCxnSpPr>
            <p:cNvPr id="48" name="Straight Connector 47">
              <a:extLst>
                <a:ext uri="{FF2B5EF4-FFF2-40B4-BE49-F238E27FC236}">
                  <a16:creationId xmlns:a16="http://schemas.microsoft.com/office/drawing/2014/main" id="{E2EC4AE2-7D63-D825-2EFF-8EE5500A6F20}"/>
                </a:ext>
              </a:extLst>
            </p:cNvPr>
            <p:cNvCxnSpPr>
              <a:cxnSpLocks/>
            </p:cNvCxnSpPr>
            <p:nvPr userDrawn="1"/>
          </p:nvCxnSpPr>
          <p:spPr>
            <a:xfrm>
              <a:off x="432078" y="5569636"/>
              <a:ext cx="2453213"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descr="A logo with text on it&#10;&#10;Description automatically generated">
              <a:extLst>
                <a:ext uri="{FF2B5EF4-FFF2-40B4-BE49-F238E27FC236}">
                  <a16:creationId xmlns:a16="http://schemas.microsoft.com/office/drawing/2014/main" id="{76EF0679-74DD-CC9D-1311-DBD0913DF7CF}"/>
                </a:ext>
              </a:extLst>
            </p:cNvPr>
            <p:cNvPicPr>
              <a:picLocks noChangeAspect="1"/>
            </p:cNvPicPr>
            <p:nvPr userDrawn="1"/>
          </p:nvPicPr>
          <p:blipFill>
            <a:blip r:embed="rId10"/>
            <a:stretch>
              <a:fillRect/>
            </a:stretch>
          </p:blipFill>
          <p:spPr>
            <a:xfrm>
              <a:off x="1722471" y="5777911"/>
              <a:ext cx="1162818" cy="381982"/>
            </a:xfrm>
            <a:prstGeom prst="rect">
              <a:avLst/>
            </a:prstGeom>
          </p:spPr>
        </p:pic>
        <p:pic>
          <p:nvPicPr>
            <p:cNvPr id="9" name="Picture 8" descr="A purple and white logo&#10;&#10;Description automatically generated">
              <a:extLst>
                <a:ext uri="{FF2B5EF4-FFF2-40B4-BE49-F238E27FC236}">
                  <a16:creationId xmlns:a16="http://schemas.microsoft.com/office/drawing/2014/main" id="{5F61D272-AA24-C144-BD92-5B87B0159C13}"/>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523241" y="5627758"/>
              <a:ext cx="932180" cy="484103"/>
            </a:xfrm>
            <a:prstGeom prst="rect">
              <a:avLst/>
            </a:prstGeom>
          </p:spPr>
        </p:pic>
      </p:grpSp>
      <p:pic>
        <p:nvPicPr>
          <p:cNvPr id="13" name="Picture 12" descr="A black background with blue text&#10;&#10;Description automatically generated">
            <a:extLst>
              <a:ext uri="{FF2B5EF4-FFF2-40B4-BE49-F238E27FC236}">
                <a16:creationId xmlns:a16="http://schemas.microsoft.com/office/drawing/2014/main" id="{2941E4F5-2A4E-465F-C267-959ED272985B}"/>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8758257" y="177800"/>
            <a:ext cx="2502723" cy="979869"/>
          </a:xfrm>
          <a:prstGeom prst="rect">
            <a:avLst/>
          </a:prstGeom>
        </p:spPr>
      </p:pic>
    </p:spTree>
    <p:extLst>
      <p:ext uri="{BB962C8B-B14F-4D97-AF65-F5344CB8AC3E}">
        <p14:creationId xmlns:p14="http://schemas.microsoft.com/office/powerpoint/2010/main" val="2360442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lternatīva titullapa LV">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91DD65-F9BA-CC26-DDB5-ABBE0A252F9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33" y="2840815"/>
            <a:ext cx="5132693" cy="3646074"/>
          </a:xfrm>
          <a:prstGeom prst="rect">
            <a:avLst/>
          </a:prstGeom>
        </p:spPr>
      </p:pic>
      <p:sp>
        <p:nvSpPr>
          <p:cNvPr id="11" name="Rectangle 10">
            <a:extLst>
              <a:ext uri="{FF2B5EF4-FFF2-40B4-BE49-F238E27FC236}">
                <a16:creationId xmlns:a16="http://schemas.microsoft.com/office/drawing/2014/main" id="{8022C6D4-4EBF-DFBF-F142-CEABFD52EF86}"/>
              </a:ext>
            </a:extLst>
          </p:cNvPr>
          <p:cNvSpPr/>
          <p:nvPr userDrawn="1"/>
        </p:nvSpPr>
        <p:spPr>
          <a:xfrm>
            <a:off x="360363" y="2561836"/>
            <a:ext cx="11158625" cy="1620000"/>
          </a:xfrm>
          <a:prstGeom prst="rect">
            <a:avLst/>
          </a:prstGeom>
          <a:solidFill>
            <a:srgbClr val="50739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sz="1200" noProof="0" dirty="0">
              <a:solidFill>
                <a:srgbClr val="2C8698"/>
              </a:solidFill>
              <a:latin typeface="Nunito Sans" pitchFamily="2" charset="0"/>
            </a:endParaRPr>
          </a:p>
        </p:txBody>
      </p:sp>
      <p:sp>
        <p:nvSpPr>
          <p:cNvPr id="7" name="Rectangle 6">
            <a:extLst>
              <a:ext uri="{FF2B5EF4-FFF2-40B4-BE49-F238E27FC236}">
                <a16:creationId xmlns:a16="http://schemas.microsoft.com/office/drawing/2014/main" id="{4EE8034C-35E2-B6AA-8523-93AD3ADD4054}"/>
              </a:ext>
            </a:extLst>
          </p:cNvPr>
          <p:cNvSpPr/>
          <p:nvPr userDrawn="1"/>
        </p:nvSpPr>
        <p:spPr>
          <a:xfrm>
            <a:off x="9594407" y="239331"/>
            <a:ext cx="1688273" cy="576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sp>
        <p:nvSpPr>
          <p:cNvPr id="22" name="Rectangle 21">
            <a:extLst>
              <a:ext uri="{FF2B5EF4-FFF2-40B4-BE49-F238E27FC236}">
                <a16:creationId xmlns:a16="http://schemas.microsoft.com/office/drawing/2014/main" id="{478FCD54-3684-A772-6727-979853CAA5F2}"/>
              </a:ext>
            </a:extLst>
          </p:cNvPr>
          <p:cNvSpPr/>
          <p:nvPr userDrawn="1"/>
        </p:nvSpPr>
        <p:spPr>
          <a:xfrm>
            <a:off x="7295854" y="0"/>
            <a:ext cx="4239359" cy="6486888"/>
          </a:xfrm>
          <a:prstGeom prst="rect">
            <a:avLst/>
          </a:pr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cxnSp>
        <p:nvCxnSpPr>
          <p:cNvPr id="9" name="Straight Connector 8">
            <a:extLst>
              <a:ext uri="{FF2B5EF4-FFF2-40B4-BE49-F238E27FC236}">
                <a16:creationId xmlns:a16="http://schemas.microsoft.com/office/drawing/2014/main" id="{3E211F58-64C6-1C0C-5443-E02DFF7654CF}"/>
              </a:ext>
            </a:extLst>
          </p:cNvPr>
          <p:cNvCxnSpPr>
            <a:cxnSpLocks/>
          </p:cNvCxnSpPr>
          <p:nvPr userDrawn="1"/>
        </p:nvCxnSpPr>
        <p:spPr>
          <a:xfrm>
            <a:off x="7295854" y="2934378"/>
            <a:ext cx="0" cy="87496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 Placeholder 3">
            <a:extLst>
              <a:ext uri="{FF2B5EF4-FFF2-40B4-BE49-F238E27FC236}">
                <a16:creationId xmlns:a16="http://schemas.microsoft.com/office/drawing/2014/main" id="{1008BE1B-7796-CB11-FF68-95BBA423EB7E}"/>
              </a:ext>
            </a:extLst>
          </p:cNvPr>
          <p:cNvSpPr>
            <a:spLocks noGrp="1"/>
          </p:cNvSpPr>
          <p:nvPr>
            <p:ph type="body" sz="quarter" idx="11" hasCustomPrompt="1"/>
          </p:nvPr>
        </p:nvSpPr>
        <p:spPr>
          <a:xfrm>
            <a:off x="7368541" y="2934353"/>
            <a:ext cx="3972559" cy="338014"/>
          </a:xfrm>
          <a:effectLst>
            <a:outerShdw blurRad="50800" dist="38100" dir="2700000" algn="tl" rotWithShape="0">
              <a:prstClr val="black">
                <a:alpha val="40000"/>
              </a:prstClr>
            </a:outerShdw>
          </a:effectLst>
        </p:spPr>
        <p:txBody>
          <a:bodyPr tIns="36000" bIns="36000" anchor="ctr" anchorCtr="0">
            <a:normAutofit/>
          </a:bodyPr>
          <a:lstStyle>
            <a:lvl1pPr marL="0" indent="0" algn="l">
              <a:buNone/>
              <a:defRPr sz="1800" b="1">
                <a:solidFill>
                  <a:schemeClr val="bg1"/>
                </a:solidFill>
              </a:defRPr>
            </a:lvl1pPr>
            <a:lvl3pPr marL="914400" indent="0">
              <a:buNone/>
              <a:defRPr/>
            </a:lvl3pPr>
          </a:lstStyle>
          <a:p>
            <a:pPr lvl="0"/>
            <a:r>
              <a:rPr lang="lv-LV" noProof="0" dirty="0"/>
              <a:t>Vārds Uzvārds</a:t>
            </a:r>
          </a:p>
        </p:txBody>
      </p:sp>
      <p:sp>
        <p:nvSpPr>
          <p:cNvPr id="12" name="Text Placeholder 3">
            <a:extLst>
              <a:ext uri="{FF2B5EF4-FFF2-40B4-BE49-F238E27FC236}">
                <a16:creationId xmlns:a16="http://schemas.microsoft.com/office/drawing/2014/main" id="{AA738AB5-3B9E-3929-49DD-0766FF6EE1C3}"/>
              </a:ext>
            </a:extLst>
          </p:cNvPr>
          <p:cNvSpPr>
            <a:spLocks noGrp="1"/>
          </p:cNvSpPr>
          <p:nvPr>
            <p:ph type="body" sz="quarter" idx="12" hasCustomPrompt="1"/>
          </p:nvPr>
        </p:nvSpPr>
        <p:spPr>
          <a:xfrm>
            <a:off x="7368541" y="3302001"/>
            <a:ext cx="3972559" cy="507674"/>
          </a:xfrm>
        </p:spPr>
        <p:txBody>
          <a:bodyPr tIns="36000" bIns="36000" anchor="ctr" anchorCtr="0">
            <a:normAutofit/>
          </a:bodyPr>
          <a:lstStyle>
            <a:lvl1pPr marL="0" indent="0" algn="l">
              <a:spcAft>
                <a:spcPts val="0"/>
              </a:spcAft>
              <a:buNone/>
              <a:defRPr sz="1200">
                <a:solidFill>
                  <a:schemeClr val="bg1"/>
                </a:solidFill>
                <a:effectLst>
                  <a:outerShdw blurRad="50800" dist="38100" dir="2700000" algn="tl" rotWithShape="0">
                    <a:prstClr val="black">
                      <a:alpha val="40000"/>
                    </a:prstClr>
                  </a:outerShdw>
                </a:effectLst>
              </a:defRPr>
            </a:lvl1pPr>
            <a:lvl3pPr marL="914400" indent="0">
              <a:buNone/>
              <a:defRPr/>
            </a:lvl3pPr>
          </a:lstStyle>
          <a:p>
            <a:pPr lvl="0"/>
            <a:r>
              <a:rPr lang="lv-LV" noProof="0" dirty="0"/>
              <a:t>Amats</a:t>
            </a:r>
          </a:p>
        </p:txBody>
      </p:sp>
      <p:sp>
        <p:nvSpPr>
          <p:cNvPr id="13" name="Text Placeholder 3">
            <a:extLst>
              <a:ext uri="{FF2B5EF4-FFF2-40B4-BE49-F238E27FC236}">
                <a16:creationId xmlns:a16="http://schemas.microsoft.com/office/drawing/2014/main" id="{56E7F472-C9B8-799E-5BB2-419826580770}"/>
              </a:ext>
            </a:extLst>
          </p:cNvPr>
          <p:cNvSpPr>
            <a:spLocks noGrp="1"/>
          </p:cNvSpPr>
          <p:nvPr>
            <p:ph type="body" sz="quarter" idx="13" hasCustomPrompt="1"/>
          </p:nvPr>
        </p:nvSpPr>
        <p:spPr>
          <a:xfrm>
            <a:off x="1150005" y="2934353"/>
            <a:ext cx="6071534" cy="875647"/>
          </a:xfrm>
        </p:spPr>
        <p:txBody>
          <a:bodyPr anchor="ctr">
            <a:normAutofit/>
          </a:bodyPr>
          <a:lstStyle>
            <a:lvl1pPr marL="89875" indent="0">
              <a:buNone/>
              <a:defRPr sz="3200" b="1">
                <a:solidFill>
                  <a:schemeClr val="bg1"/>
                </a:solidFill>
                <a:effectLst>
                  <a:outerShdw blurRad="50800" dist="38100" dir="2700000" algn="tl" rotWithShape="0">
                    <a:prstClr val="black">
                      <a:alpha val="40000"/>
                    </a:prstClr>
                  </a:outerShdw>
                </a:effectLst>
              </a:defRPr>
            </a:lvl1pPr>
            <a:lvl2pPr marL="505800" indent="0">
              <a:buNone/>
              <a:defRPr b="1">
                <a:solidFill>
                  <a:schemeClr val="bg1"/>
                </a:solidFill>
              </a:defRPr>
            </a:lvl2pPr>
            <a:lvl3pPr marL="963000" indent="0">
              <a:buNone/>
              <a:defRPr b="1">
                <a:solidFill>
                  <a:schemeClr val="bg1"/>
                </a:solidFill>
              </a:defRPr>
            </a:lvl3pPr>
            <a:lvl4pPr marL="1420200" indent="0">
              <a:buNone/>
              <a:defRPr b="1">
                <a:solidFill>
                  <a:schemeClr val="bg1"/>
                </a:solidFill>
              </a:defRPr>
            </a:lvl4pPr>
            <a:lvl5pPr marL="1877400" indent="0">
              <a:buNone/>
              <a:defRPr b="1">
                <a:solidFill>
                  <a:schemeClr val="bg1"/>
                </a:solidFill>
              </a:defRPr>
            </a:lvl5pPr>
          </a:lstStyle>
          <a:p>
            <a:pPr lvl="0"/>
            <a:r>
              <a:rPr lang="lv-LV" noProof="0" dirty="0"/>
              <a:t>GALVENAIS VIRSRAKSTS</a:t>
            </a:r>
          </a:p>
        </p:txBody>
      </p:sp>
      <p:pic>
        <p:nvPicPr>
          <p:cNvPr id="5" name="Picture 4">
            <a:extLst>
              <a:ext uri="{FF2B5EF4-FFF2-40B4-BE49-F238E27FC236}">
                <a16:creationId xmlns:a16="http://schemas.microsoft.com/office/drawing/2014/main" id="{532AC31E-93DA-64A4-57BC-07FCA7BD16C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1385"/>
          <a:stretch/>
        </p:blipFill>
        <p:spPr>
          <a:xfrm>
            <a:off x="-4434" y="2840453"/>
            <a:ext cx="1981980" cy="3646074"/>
          </a:xfrm>
          <a:prstGeom prst="rect">
            <a:avLst/>
          </a:prstGeom>
        </p:spPr>
      </p:pic>
      <p:pic>
        <p:nvPicPr>
          <p:cNvPr id="2" name="Picture 1" descr="A black background with blue text&#10;&#10;Description automatically generated">
            <a:extLst>
              <a:ext uri="{FF2B5EF4-FFF2-40B4-BE49-F238E27FC236}">
                <a16:creationId xmlns:a16="http://schemas.microsoft.com/office/drawing/2014/main" id="{8CDCDA5D-03E6-3BFC-5C00-4BE28855598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3407" y="181610"/>
            <a:ext cx="2502723" cy="979869"/>
          </a:xfrm>
          <a:prstGeom prst="rect">
            <a:avLst/>
          </a:prstGeom>
        </p:spPr>
      </p:pic>
    </p:spTree>
    <p:extLst>
      <p:ext uri="{BB962C8B-B14F-4D97-AF65-F5344CB8AC3E}">
        <p14:creationId xmlns:p14="http://schemas.microsoft.com/office/powerpoint/2010/main" val="777911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lternatīva titullapa ar pievienojamu attēlu LV">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6F419F-5A97-4A96-B070-D3F77617DE5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33" y="2840815"/>
            <a:ext cx="5132693" cy="3646074"/>
          </a:xfrm>
          <a:prstGeom prst="rect">
            <a:avLst/>
          </a:prstGeom>
        </p:spPr>
      </p:pic>
      <p:sp>
        <p:nvSpPr>
          <p:cNvPr id="22" name="Rectangle 21">
            <a:extLst>
              <a:ext uri="{FF2B5EF4-FFF2-40B4-BE49-F238E27FC236}">
                <a16:creationId xmlns:a16="http://schemas.microsoft.com/office/drawing/2014/main" id="{478FCD54-3684-A772-6727-979853CAA5F2}"/>
              </a:ext>
            </a:extLst>
          </p:cNvPr>
          <p:cNvSpPr/>
          <p:nvPr userDrawn="1"/>
        </p:nvSpPr>
        <p:spPr>
          <a:xfrm>
            <a:off x="7294154" y="2561835"/>
            <a:ext cx="4226335" cy="3925053"/>
          </a:xfrm>
          <a:prstGeom prst="rect">
            <a:avLst/>
          </a:pr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sp>
        <p:nvSpPr>
          <p:cNvPr id="7" name="Rectangle 6">
            <a:extLst>
              <a:ext uri="{FF2B5EF4-FFF2-40B4-BE49-F238E27FC236}">
                <a16:creationId xmlns:a16="http://schemas.microsoft.com/office/drawing/2014/main" id="{4EE8034C-35E2-B6AA-8523-93AD3ADD4054}"/>
              </a:ext>
            </a:extLst>
          </p:cNvPr>
          <p:cNvSpPr/>
          <p:nvPr userDrawn="1"/>
        </p:nvSpPr>
        <p:spPr>
          <a:xfrm>
            <a:off x="9643534" y="266690"/>
            <a:ext cx="1612900" cy="576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sp>
        <p:nvSpPr>
          <p:cNvPr id="24" name="Picture Placeholder 23">
            <a:extLst>
              <a:ext uri="{FF2B5EF4-FFF2-40B4-BE49-F238E27FC236}">
                <a16:creationId xmlns:a16="http://schemas.microsoft.com/office/drawing/2014/main" id="{F636ACC0-C871-2A6A-DCCC-6583BE1B226E}"/>
              </a:ext>
            </a:extLst>
          </p:cNvPr>
          <p:cNvSpPr>
            <a:spLocks noGrp="1"/>
          </p:cNvSpPr>
          <p:nvPr>
            <p:ph type="pic" sz="quarter" idx="10"/>
          </p:nvPr>
        </p:nvSpPr>
        <p:spPr>
          <a:xfrm>
            <a:off x="7294154" y="3"/>
            <a:ext cx="4226334" cy="2561834"/>
          </a:xfrm>
        </p:spPr>
        <p:txBody>
          <a:bodyPr/>
          <a:lstStyle/>
          <a:p>
            <a:r>
              <a:rPr lang="en-GB" noProof="0"/>
              <a:t>Click icon to add picture</a:t>
            </a:r>
            <a:endParaRPr lang="lv-LV" noProof="0" dirty="0"/>
          </a:p>
        </p:txBody>
      </p:sp>
      <p:sp>
        <p:nvSpPr>
          <p:cNvPr id="9" name="Rectangle 8">
            <a:extLst>
              <a:ext uri="{FF2B5EF4-FFF2-40B4-BE49-F238E27FC236}">
                <a16:creationId xmlns:a16="http://schemas.microsoft.com/office/drawing/2014/main" id="{3D9406DF-DC22-BB47-B343-765D5FBCFFCD}"/>
              </a:ext>
            </a:extLst>
          </p:cNvPr>
          <p:cNvSpPr/>
          <p:nvPr userDrawn="1"/>
        </p:nvSpPr>
        <p:spPr>
          <a:xfrm>
            <a:off x="361863" y="2561836"/>
            <a:ext cx="11158625" cy="1620000"/>
          </a:xfrm>
          <a:prstGeom prst="rect">
            <a:avLst/>
          </a:prstGeom>
          <a:solidFill>
            <a:srgbClr val="50739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sz="1200" noProof="0" dirty="0">
              <a:solidFill>
                <a:srgbClr val="2C8698"/>
              </a:solidFill>
              <a:latin typeface="Nunito Sans" pitchFamily="2" charset="0"/>
            </a:endParaRPr>
          </a:p>
        </p:txBody>
      </p:sp>
      <p:cxnSp>
        <p:nvCxnSpPr>
          <p:cNvPr id="11" name="Straight Connector 10">
            <a:extLst>
              <a:ext uri="{FF2B5EF4-FFF2-40B4-BE49-F238E27FC236}">
                <a16:creationId xmlns:a16="http://schemas.microsoft.com/office/drawing/2014/main" id="{1DA07392-4765-68FC-494C-DA5B3DBFD1B7}"/>
              </a:ext>
            </a:extLst>
          </p:cNvPr>
          <p:cNvCxnSpPr>
            <a:cxnSpLocks/>
          </p:cNvCxnSpPr>
          <p:nvPr userDrawn="1"/>
        </p:nvCxnSpPr>
        <p:spPr>
          <a:xfrm>
            <a:off x="7295854" y="2934378"/>
            <a:ext cx="0" cy="87496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A45EFB10-DED1-619A-8AE5-26043D3E6E02}"/>
              </a:ext>
            </a:extLst>
          </p:cNvPr>
          <p:cNvSpPr>
            <a:spLocks noGrp="1"/>
          </p:cNvSpPr>
          <p:nvPr>
            <p:ph type="body" sz="quarter" idx="11" hasCustomPrompt="1"/>
          </p:nvPr>
        </p:nvSpPr>
        <p:spPr>
          <a:xfrm>
            <a:off x="7368541" y="2934353"/>
            <a:ext cx="3972559" cy="338014"/>
          </a:xfrm>
          <a:effectLst>
            <a:outerShdw blurRad="50800" dist="38100" dir="2700000" algn="tl" rotWithShape="0">
              <a:prstClr val="black">
                <a:alpha val="40000"/>
              </a:prstClr>
            </a:outerShdw>
          </a:effectLst>
        </p:spPr>
        <p:txBody>
          <a:bodyPr tIns="36000" bIns="36000" anchor="ctr" anchorCtr="0">
            <a:normAutofit/>
          </a:bodyPr>
          <a:lstStyle>
            <a:lvl1pPr marL="0" indent="0" algn="l">
              <a:buNone/>
              <a:defRPr sz="1800" b="1">
                <a:solidFill>
                  <a:schemeClr val="bg1"/>
                </a:solidFill>
              </a:defRPr>
            </a:lvl1pPr>
            <a:lvl3pPr marL="914400" indent="0">
              <a:buNone/>
              <a:defRPr/>
            </a:lvl3pPr>
          </a:lstStyle>
          <a:p>
            <a:pPr lvl="0"/>
            <a:r>
              <a:rPr lang="lv-LV" noProof="0" dirty="0"/>
              <a:t>Vārds Uzvārds</a:t>
            </a:r>
          </a:p>
        </p:txBody>
      </p:sp>
      <p:sp>
        <p:nvSpPr>
          <p:cNvPr id="14" name="Text Placeholder 3">
            <a:extLst>
              <a:ext uri="{FF2B5EF4-FFF2-40B4-BE49-F238E27FC236}">
                <a16:creationId xmlns:a16="http://schemas.microsoft.com/office/drawing/2014/main" id="{2684CE7D-FA03-D6BD-BA03-F656EE2408E4}"/>
              </a:ext>
            </a:extLst>
          </p:cNvPr>
          <p:cNvSpPr>
            <a:spLocks noGrp="1"/>
          </p:cNvSpPr>
          <p:nvPr>
            <p:ph type="body" sz="quarter" idx="12" hasCustomPrompt="1"/>
          </p:nvPr>
        </p:nvSpPr>
        <p:spPr>
          <a:xfrm>
            <a:off x="7368541" y="3302001"/>
            <a:ext cx="3972559" cy="507674"/>
          </a:xfrm>
        </p:spPr>
        <p:txBody>
          <a:bodyPr tIns="36000" bIns="36000" anchor="ctr" anchorCtr="0">
            <a:normAutofit/>
          </a:bodyPr>
          <a:lstStyle>
            <a:lvl1pPr marL="0" indent="0" algn="l">
              <a:spcAft>
                <a:spcPts val="0"/>
              </a:spcAft>
              <a:buNone/>
              <a:defRPr sz="1200">
                <a:solidFill>
                  <a:schemeClr val="bg1"/>
                </a:solidFill>
                <a:effectLst>
                  <a:outerShdw blurRad="50800" dist="38100" dir="2700000" algn="tl" rotWithShape="0">
                    <a:prstClr val="black">
                      <a:alpha val="40000"/>
                    </a:prstClr>
                  </a:outerShdw>
                </a:effectLst>
              </a:defRPr>
            </a:lvl1pPr>
            <a:lvl3pPr marL="914400" indent="0">
              <a:buNone/>
              <a:defRPr/>
            </a:lvl3pPr>
          </a:lstStyle>
          <a:p>
            <a:pPr lvl="0"/>
            <a:r>
              <a:rPr lang="lv-LV" noProof="0" dirty="0"/>
              <a:t>Amats</a:t>
            </a:r>
          </a:p>
        </p:txBody>
      </p:sp>
      <p:sp>
        <p:nvSpPr>
          <p:cNvPr id="4" name="Text Placeholder 3">
            <a:extLst>
              <a:ext uri="{FF2B5EF4-FFF2-40B4-BE49-F238E27FC236}">
                <a16:creationId xmlns:a16="http://schemas.microsoft.com/office/drawing/2014/main" id="{0FBDF3D0-CA70-76AA-5259-9343CE6BD099}"/>
              </a:ext>
            </a:extLst>
          </p:cNvPr>
          <p:cNvSpPr>
            <a:spLocks noGrp="1"/>
          </p:cNvSpPr>
          <p:nvPr>
            <p:ph type="body" sz="quarter" idx="13" hasCustomPrompt="1"/>
          </p:nvPr>
        </p:nvSpPr>
        <p:spPr>
          <a:xfrm>
            <a:off x="1150005" y="2934353"/>
            <a:ext cx="6071534" cy="875647"/>
          </a:xfrm>
        </p:spPr>
        <p:txBody>
          <a:bodyPr anchor="ctr">
            <a:normAutofit/>
          </a:bodyPr>
          <a:lstStyle>
            <a:lvl1pPr marL="89875" indent="0">
              <a:buNone/>
              <a:defRPr sz="3200" b="1">
                <a:solidFill>
                  <a:schemeClr val="bg1"/>
                </a:solidFill>
                <a:effectLst>
                  <a:outerShdw blurRad="50800" dist="38100" dir="2700000" algn="tl" rotWithShape="0">
                    <a:prstClr val="black">
                      <a:alpha val="40000"/>
                    </a:prstClr>
                  </a:outerShdw>
                </a:effectLst>
              </a:defRPr>
            </a:lvl1pPr>
            <a:lvl2pPr marL="505800" indent="0">
              <a:buNone/>
              <a:defRPr b="1">
                <a:solidFill>
                  <a:schemeClr val="bg1"/>
                </a:solidFill>
              </a:defRPr>
            </a:lvl2pPr>
            <a:lvl3pPr marL="963000" indent="0">
              <a:buNone/>
              <a:defRPr b="1">
                <a:solidFill>
                  <a:schemeClr val="bg1"/>
                </a:solidFill>
              </a:defRPr>
            </a:lvl3pPr>
            <a:lvl4pPr marL="1420200" indent="0">
              <a:buNone/>
              <a:defRPr b="1">
                <a:solidFill>
                  <a:schemeClr val="bg1"/>
                </a:solidFill>
              </a:defRPr>
            </a:lvl4pPr>
            <a:lvl5pPr marL="1877400" indent="0">
              <a:buNone/>
              <a:defRPr b="1">
                <a:solidFill>
                  <a:schemeClr val="bg1"/>
                </a:solidFill>
              </a:defRPr>
            </a:lvl5pPr>
          </a:lstStyle>
          <a:p>
            <a:pPr lvl="0"/>
            <a:r>
              <a:rPr lang="lv-LV" noProof="0" dirty="0"/>
              <a:t>GALVENAIS VIRSRAKSTS</a:t>
            </a:r>
          </a:p>
        </p:txBody>
      </p:sp>
      <p:pic>
        <p:nvPicPr>
          <p:cNvPr id="5" name="Picture 4">
            <a:extLst>
              <a:ext uri="{FF2B5EF4-FFF2-40B4-BE49-F238E27FC236}">
                <a16:creationId xmlns:a16="http://schemas.microsoft.com/office/drawing/2014/main" id="{23219AB6-7B1F-502C-412F-8E3EDC3B84D6}"/>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1385"/>
          <a:stretch/>
        </p:blipFill>
        <p:spPr>
          <a:xfrm>
            <a:off x="-4434" y="2840453"/>
            <a:ext cx="1981980" cy="3646074"/>
          </a:xfrm>
          <a:prstGeom prst="rect">
            <a:avLst/>
          </a:prstGeom>
        </p:spPr>
      </p:pic>
      <p:pic>
        <p:nvPicPr>
          <p:cNvPr id="6" name="Picture 5" descr="A black background with blue text&#10;&#10;Description automatically generated">
            <a:extLst>
              <a:ext uri="{FF2B5EF4-FFF2-40B4-BE49-F238E27FC236}">
                <a16:creationId xmlns:a16="http://schemas.microsoft.com/office/drawing/2014/main" id="{625699C2-B540-7DF0-952E-7AC740EFCEA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3407" y="181610"/>
            <a:ext cx="2502723" cy="979869"/>
          </a:xfrm>
          <a:prstGeom prst="rect">
            <a:avLst/>
          </a:prstGeom>
        </p:spPr>
      </p:pic>
    </p:spTree>
    <p:extLst>
      <p:ext uri="{BB962C8B-B14F-4D97-AF65-F5344CB8AC3E}">
        <p14:creationId xmlns:p14="http://schemas.microsoft.com/office/powerpoint/2010/main" val="1496155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irsraksts un satura bloks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F06D3-78DF-A63C-07D9-EF963DAD7273}"/>
              </a:ext>
            </a:extLst>
          </p:cNvPr>
          <p:cNvSpPr>
            <a:spLocks noGrp="1"/>
          </p:cNvSpPr>
          <p:nvPr>
            <p:ph type="title"/>
          </p:nvPr>
        </p:nvSpPr>
        <p:spPr/>
        <p:txBody>
          <a:bodyPr/>
          <a:lstStyle/>
          <a:p>
            <a:r>
              <a:rPr lang="en-GB" noProof="0"/>
              <a:t>Click to edit Master title style</a:t>
            </a:r>
            <a:endParaRPr lang="lv-LV" noProof="0" dirty="0"/>
          </a:p>
        </p:txBody>
      </p:sp>
      <p:sp>
        <p:nvSpPr>
          <p:cNvPr id="3" name="Slide Number Placeholder 2">
            <a:extLst>
              <a:ext uri="{FF2B5EF4-FFF2-40B4-BE49-F238E27FC236}">
                <a16:creationId xmlns:a16="http://schemas.microsoft.com/office/drawing/2014/main" id="{AD94CB73-50A0-1D2A-42F2-B3CD066E8744}"/>
              </a:ext>
            </a:extLst>
          </p:cNvPr>
          <p:cNvSpPr>
            <a:spLocks noGrp="1"/>
          </p:cNvSpPr>
          <p:nvPr>
            <p:ph type="sldNum" sz="quarter" idx="10"/>
          </p:nvPr>
        </p:nvSpPr>
        <p:spPr/>
        <p:txBody>
          <a:bodyPr/>
          <a:lstStyle/>
          <a:p>
            <a:fld id="{4AD0A5CB-093A-4837-A477-D6CA31A518EC}" type="slidenum">
              <a:rPr lang="lv-LV" noProof="0" smtClean="0"/>
              <a:pPr/>
              <a:t>‹#›</a:t>
            </a:fld>
            <a:endParaRPr lang="lv-LV" noProof="0" dirty="0"/>
          </a:p>
        </p:txBody>
      </p:sp>
      <p:sp>
        <p:nvSpPr>
          <p:cNvPr id="4" name="Content Placeholder 2">
            <a:extLst>
              <a:ext uri="{FF2B5EF4-FFF2-40B4-BE49-F238E27FC236}">
                <a16:creationId xmlns:a16="http://schemas.microsoft.com/office/drawing/2014/main" id="{CA41F672-2CD8-BA5F-9232-337355BE59C7}"/>
              </a:ext>
            </a:extLst>
          </p:cNvPr>
          <p:cNvSpPr>
            <a:spLocks noGrp="1"/>
          </p:cNvSpPr>
          <p:nvPr>
            <p:ph idx="1"/>
          </p:nvPr>
        </p:nvSpPr>
        <p:spPr>
          <a:xfrm>
            <a:off x="431799" y="1079500"/>
            <a:ext cx="10658581" cy="5040313"/>
          </a:xfrm>
        </p:spPr>
        <p:txBody>
          <a:bodyPr/>
          <a:lstStyle>
            <a:lvl1pPr>
              <a:spcBef>
                <a:spcPts val="200"/>
              </a:spcBef>
              <a:spcAft>
                <a:spcPts val="200"/>
              </a:spcAft>
              <a:defRPr/>
            </a:lvl1pPr>
            <a:lvl2pPr>
              <a:spcBef>
                <a:spcPts val="200"/>
              </a:spcBef>
              <a:spcAft>
                <a:spcPts val="200"/>
              </a:spcAft>
              <a:defRPr/>
            </a:lvl2pPr>
            <a:lvl3pPr>
              <a:spcBef>
                <a:spcPts val="200"/>
              </a:spcBef>
              <a:spcAft>
                <a:spcPts val="200"/>
              </a:spcAft>
              <a:defRPr/>
            </a:lvl3pPr>
            <a:lvl4pPr>
              <a:spcBef>
                <a:spcPts val="200"/>
              </a:spcBef>
              <a:spcAft>
                <a:spcPts val="200"/>
              </a:spcAft>
              <a:defRPr/>
            </a:lvl4pPr>
            <a:lvl5pPr>
              <a:spcBef>
                <a:spcPts val="200"/>
              </a:spcBef>
              <a:spcAft>
                <a:spcPts val="200"/>
              </a:spcAft>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Tree>
    <p:extLst>
      <p:ext uri="{BB962C8B-B14F-4D97-AF65-F5344CB8AC3E}">
        <p14:creationId xmlns:p14="http://schemas.microsoft.com/office/powerpoint/2010/main" val="4039324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kai virsraksts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F06D3-78DF-A63C-07D9-EF963DAD7273}"/>
              </a:ext>
            </a:extLst>
          </p:cNvPr>
          <p:cNvSpPr>
            <a:spLocks noGrp="1"/>
          </p:cNvSpPr>
          <p:nvPr>
            <p:ph type="title"/>
          </p:nvPr>
        </p:nvSpPr>
        <p:spPr/>
        <p:txBody>
          <a:bodyPr/>
          <a:lstStyle/>
          <a:p>
            <a:r>
              <a:rPr lang="en-GB" noProof="0"/>
              <a:t>Click to edit Master title style</a:t>
            </a:r>
            <a:endParaRPr lang="lv-LV" noProof="0" dirty="0"/>
          </a:p>
        </p:txBody>
      </p:sp>
      <p:sp>
        <p:nvSpPr>
          <p:cNvPr id="3" name="Slide Number Placeholder 2">
            <a:extLst>
              <a:ext uri="{FF2B5EF4-FFF2-40B4-BE49-F238E27FC236}">
                <a16:creationId xmlns:a16="http://schemas.microsoft.com/office/drawing/2014/main" id="{AD94CB73-50A0-1D2A-42F2-B3CD066E8744}"/>
              </a:ext>
            </a:extLst>
          </p:cNvPr>
          <p:cNvSpPr>
            <a:spLocks noGrp="1"/>
          </p:cNvSpPr>
          <p:nvPr>
            <p:ph type="sldNum" sz="quarter" idx="10"/>
          </p:nvPr>
        </p:nvSpPr>
        <p:spPr/>
        <p:txBody>
          <a:bodyPr/>
          <a:lstStyle/>
          <a:p>
            <a:fld id="{4AD0A5CB-093A-4837-A477-D6CA31A518EC}" type="slidenum">
              <a:rPr lang="lv-LV" noProof="0" smtClean="0"/>
              <a:pPr/>
              <a:t>‹#›</a:t>
            </a:fld>
            <a:endParaRPr lang="lv-LV" noProof="0" dirty="0"/>
          </a:p>
        </p:txBody>
      </p:sp>
    </p:spTree>
    <p:extLst>
      <p:ext uri="{BB962C8B-B14F-4D97-AF65-F5344CB8AC3E}">
        <p14:creationId xmlns:p14="http://schemas.microsoft.com/office/powerpoint/2010/main" val="1721108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irsraksts un 2 satura bloki LV">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1800" y="1079500"/>
            <a:ext cx="5256439" cy="5040313"/>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4" name="Content Placeholder 3">
            <a:extLst>
              <a:ext uri="{FF2B5EF4-FFF2-40B4-BE49-F238E27FC236}">
                <a16:creationId xmlns:a16="http://schemas.microsoft.com/office/drawing/2014/main" id="{D924A3D4-DDDE-C547-AE2E-67569A62B4CF}"/>
              </a:ext>
            </a:extLst>
          </p:cNvPr>
          <p:cNvSpPr>
            <a:spLocks noGrp="1"/>
          </p:cNvSpPr>
          <p:nvPr>
            <p:ph sz="half" idx="2"/>
          </p:nvPr>
        </p:nvSpPr>
        <p:spPr>
          <a:xfrm>
            <a:off x="5832249" y="1079500"/>
            <a:ext cx="5256439" cy="5040313"/>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9" name="Title 8">
            <a:extLst>
              <a:ext uri="{FF2B5EF4-FFF2-40B4-BE49-F238E27FC236}">
                <a16:creationId xmlns:a16="http://schemas.microsoft.com/office/drawing/2014/main" id="{ADC4E149-C44E-B310-BD97-87F2EAE8C87C}"/>
              </a:ext>
            </a:extLst>
          </p:cNvPr>
          <p:cNvSpPr>
            <a:spLocks noGrp="1"/>
          </p:cNvSpPr>
          <p:nvPr>
            <p:ph type="title"/>
          </p:nvPr>
        </p:nvSpPr>
        <p:spPr/>
        <p:txBody>
          <a:bodyPr/>
          <a:lstStyle/>
          <a:p>
            <a:r>
              <a:rPr lang="en-GB" noProof="0"/>
              <a:t>Click to edit Master title style</a:t>
            </a:r>
            <a:endParaRPr lang="lv-LV" noProof="0" dirty="0"/>
          </a:p>
        </p:txBody>
      </p:sp>
    </p:spTree>
    <p:extLst>
      <p:ext uri="{BB962C8B-B14F-4D97-AF65-F5344CB8AC3E}">
        <p14:creationId xmlns:p14="http://schemas.microsoft.com/office/powerpoint/2010/main" val="2944874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irsraksts un 2 satura bloki ar virsrakstiem LV">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DE43659-BDB7-03BD-B7B8-217A62590E52}"/>
              </a:ext>
            </a:extLst>
          </p:cNvPr>
          <p:cNvSpPr>
            <a:spLocks noGrp="1"/>
          </p:cNvSpPr>
          <p:nvPr>
            <p:ph type="sldNum" sz="quarter" idx="12"/>
          </p:nvPr>
        </p:nvSpPr>
        <p:spPr/>
        <p:txBody>
          <a:bodyPr/>
          <a:lstStyle/>
          <a:p>
            <a:fld id="{4AD0A5CB-093A-4837-A477-D6CA31A518EC}" type="slidenum">
              <a:rPr lang="lv-LV" noProof="0" smtClean="0"/>
              <a:pPr/>
              <a:t>‹#›</a:t>
            </a:fld>
            <a:endParaRPr lang="lv-LV" noProof="0" dirty="0"/>
          </a:p>
        </p:txBody>
      </p:sp>
      <p:sp>
        <p:nvSpPr>
          <p:cNvPr id="6" name="Text Placeholder 2">
            <a:extLst>
              <a:ext uri="{FF2B5EF4-FFF2-40B4-BE49-F238E27FC236}">
                <a16:creationId xmlns:a16="http://schemas.microsoft.com/office/drawing/2014/main" id="{D2ACC4AA-8F19-7BDA-167E-E4C7066F3FD9}"/>
              </a:ext>
            </a:extLst>
          </p:cNvPr>
          <p:cNvSpPr>
            <a:spLocks noGrp="1"/>
          </p:cNvSpPr>
          <p:nvPr>
            <p:ph type="body" idx="1"/>
          </p:nvPr>
        </p:nvSpPr>
        <p:spPr>
          <a:xfrm>
            <a:off x="431800" y="1079500"/>
            <a:ext cx="5245941" cy="684018"/>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7" name="Content Placeholder 3">
            <a:extLst>
              <a:ext uri="{FF2B5EF4-FFF2-40B4-BE49-F238E27FC236}">
                <a16:creationId xmlns:a16="http://schemas.microsoft.com/office/drawing/2014/main" id="{041EEDBC-0FE1-F899-A0CB-94B4494FD31F}"/>
              </a:ext>
            </a:extLst>
          </p:cNvPr>
          <p:cNvSpPr>
            <a:spLocks noGrp="1"/>
          </p:cNvSpPr>
          <p:nvPr>
            <p:ph sz="half" idx="2"/>
          </p:nvPr>
        </p:nvSpPr>
        <p:spPr>
          <a:xfrm>
            <a:off x="431800" y="1858769"/>
            <a:ext cx="5235441" cy="4264732"/>
          </a:xfrm>
        </p:spPr>
        <p:txBody>
          <a:bodyPr>
            <a:normAutofit/>
          </a:bodyPr>
          <a:lstStyle>
            <a:lvl1pPr>
              <a:defRPr sz="2000"/>
            </a:lvl1pPr>
            <a:lvl2pPr>
              <a:defRPr sz="1800"/>
            </a:lvl2pPr>
            <a:lvl3pPr>
              <a:defRPr sz="1600"/>
            </a:lvl3pPr>
            <a:lvl4pPr>
              <a:defRPr sz="1400"/>
            </a:lvl4pPr>
            <a:lvl5pPr>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8" name="Text Placeholder 4">
            <a:extLst>
              <a:ext uri="{FF2B5EF4-FFF2-40B4-BE49-F238E27FC236}">
                <a16:creationId xmlns:a16="http://schemas.microsoft.com/office/drawing/2014/main" id="{0574D990-0B47-3B58-1F81-A509588B7276}"/>
              </a:ext>
            </a:extLst>
          </p:cNvPr>
          <p:cNvSpPr>
            <a:spLocks noGrp="1"/>
          </p:cNvSpPr>
          <p:nvPr>
            <p:ph type="body" sz="quarter" idx="3"/>
          </p:nvPr>
        </p:nvSpPr>
        <p:spPr>
          <a:xfrm>
            <a:off x="5842748" y="1079500"/>
            <a:ext cx="5235441" cy="684018"/>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9" name="Content Placeholder 5">
            <a:extLst>
              <a:ext uri="{FF2B5EF4-FFF2-40B4-BE49-F238E27FC236}">
                <a16:creationId xmlns:a16="http://schemas.microsoft.com/office/drawing/2014/main" id="{EB2A4376-AC65-1DC4-81BE-6CE2A7712ED7}"/>
              </a:ext>
            </a:extLst>
          </p:cNvPr>
          <p:cNvSpPr>
            <a:spLocks noGrp="1"/>
          </p:cNvSpPr>
          <p:nvPr>
            <p:ph sz="quarter" idx="4"/>
          </p:nvPr>
        </p:nvSpPr>
        <p:spPr>
          <a:xfrm>
            <a:off x="5842748" y="1858768"/>
            <a:ext cx="5235441" cy="4259579"/>
          </a:xfrm>
        </p:spPr>
        <p:txBody>
          <a:bodyPr>
            <a:normAutofit/>
          </a:bodyPr>
          <a:lstStyle>
            <a:lvl1pPr>
              <a:defRPr sz="2000"/>
            </a:lvl1pPr>
            <a:lvl2pPr>
              <a:defRPr sz="1800"/>
            </a:lvl2pPr>
            <a:lvl3pPr>
              <a:defRPr sz="1600"/>
            </a:lvl3pPr>
            <a:lvl4pPr>
              <a:defRPr sz="1400"/>
            </a:lvl4pPr>
            <a:lvl5pPr>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10" name="Title 9">
            <a:extLst>
              <a:ext uri="{FF2B5EF4-FFF2-40B4-BE49-F238E27FC236}">
                <a16:creationId xmlns:a16="http://schemas.microsoft.com/office/drawing/2014/main" id="{D34BCD96-8D76-5BFF-B55D-11E2C18D0023}"/>
              </a:ext>
            </a:extLst>
          </p:cNvPr>
          <p:cNvSpPr>
            <a:spLocks noGrp="1"/>
          </p:cNvSpPr>
          <p:nvPr>
            <p:ph type="title"/>
          </p:nvPr>
        </p:nvSpPr>
        <p:spPr/>
        <p:txBody>
          <a:bodyPr/>
          <a:lstStyle/>
          <a:p>
            <a:r>
              <a:rPr lang="en-GB" noProof="0"/>
              <a:t>Click to edit Master title style</a:t>
            </a:r>
            <a:endParaRPr lang="lv-LV" noProof="0" dirty="0"/>
          </a:p>
        </p:txBody>
      </p:sp>
    </p:spTree>
    <p:extLst>
      <p:ext uri="{BB962C8B-B14F-4D97-AF65-F5344CB8AC3E}">
        <p14:creationId xmlns:p14="http://schemas.microsoft.com/office/powerpoint/2010/main" val="288850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irsraksts un 2 dažādi satura bloki 1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A374-A3E2-5826-17D7-4061B9DC5EAA}"/>
              </a:ext>
            </a:extLst>
          </p:cNvPr>
          <p:cNvSpPr>
            <a:spLocks noGrp="1"/>
          </p:cNvSpPr>
          <p:nvPr>
            <p:ph type="title" hasCustomPrompt="1"/>
          </p:nvPr>
        </p:nvSpPr>
        <p:spPr>
          <a:xfrm>
            <a:off x="431801" y="177800"/>
            <a:ext cx="8936990" cy="806450"/>
          </a:xfrm>
          <a:prstGeom prst="rect">
            <a:avLst/>
          </a:prstGeom>
        </p:spPr>
        <p:txBody>
          <a:bodyPr/>
          <a:lstStyle/>
          <a:p>
            <a:r>
              <a:rPr lang="lv-LV" noProof="0" dirty="0"/>
              <a:t>CLICK TO EDIT MASTER TITLE STYLE</a:t>
            </a:r>
          </a:p>
        </p:txBody>
      </p:sp>
      <p:sp>
        <p:nvSpPr>
          <p:cNvPr id="3" name="Content Placeholder 2">
            <a:extLst>
              <a:ext uri="{FF2B5EF4-FFF2-40B4-BE49-F238E27FC236}">
                <a16:creationId xmlns:a16="http://schemas.microsoft.com/office/drawing/2014/main" id="{A227D789-9A0D-31F3-9E8F-EABFD0E4CC12}"/>
              </a:ext>
            </a:extLst>
          </p:cNvPr>
          <p:cNvSpPr>
            <a:spLocks noGrp="1"/>
          </p:cNvSpPr>
          <p:nvPr>
            <p:ph idx="1"/>
          </p:nvPr>
        </p:nvSpPr>
        <p:spPr>
          <a:xfrm>
            <a:off x="431800" y="2830750"/>
            <a:ext cx="10656890" cy="3286546"/>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6" name="Slide Number Placeholder 5">
            <a:extLst>
              <a:ext uri="{FF2B5EF4-FFF2-40B4-BE49-F238E27FC236}">
                <a16:creationId xmlns:a16="http://schemas.microsoft.com/office/drawing/2014/main" id="{02C75960-CF74-13FE-BCE3-BB7642B74EDA}"/>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4" name="Content Placeholder 2">
            <a:extLst>
              <a:ext uri="{FF2B5EF4-FFF2-40B4-BE49-F238E27FC236}">
                <a16:creationId xmlns:a16="http://schemas.microsoft.com/office/drawing/2014/main" id="{CC7FA887-E200-D0C4-D364-ACBAE6480BA6}"/>
              </a:ext>
            </a:extLst>
          </p:cNvPr>
          <p:cNvSpPr>
            <a:spLocks noGrp="1"/>
          </p:cNvSpPr>
          <p:nvPr>
            <p:ph idx="13"/>
          </p:nvPr>
        </p:nvSpPr>
        <p:spPr>
          <a:xfrm>
            <a:off x="431800" y="1079500"/>
            <a:ext cx="10656889" cy="1656000"/>
          </a:xfrm>
        </p:spPr>
        <p:txBody>
          <a:bodyPr>
            <a:noAutofit/>
          </a:bodyPr>
          <a:lstStyle>
            <a:lvl1pPr>
              <a:defRPr sz="2000"/>
            </a:lvl1pPr>
            <a:lvl2pPr>
              <a:defRPr sz="1800"/>
            </a:lvl2pPr>
            <a:lvl3pPr>
              <a:defRPr sz="1600"/>
            </a:lvl3pPr>
            <a:lvl4pPr>
              <a:defRPr sz="1400"/>
            </a:lvl4pPr>
            <a:lvl5pPr marL="1828800" indent="0">
              <a:buNone/>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181409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rsraksts un 2 dažādi satura bloki 2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A374-A3E2-5826-17D7-4061B9DC5EAA}"/>
              </a:ext>
            </a:extLst>
          </p:cNvPr>
          <p:cNvSpPr>
            <a:spLocks noGrp="1"/>
          </p:cNvSpPr>
          <p:nvPr>
            <p:ph type="title" hasCustomPrompt="1"/>
          </p:nvPr>
        </p:nvSpPr>
        <p:spPr>
          <a:xfrm>
            <a:off x="431801" y="177800"/>
            <a:ext cx="8936990" cy="806450"/>
          </a:xfrm>
          <a:prstGeom prst="rect">
            <a:avLst/>
          </a:prstGeom>
        </p:spPr>
        <p:txBody>
          <a:bodyPr/>
          <a:lstStyle/>
          <a:p>
            <a:r>
              <a:rPr lang="lv-LV" noProof="0" dirty="0"/>
              <a:t>CLICK TO EDIT MASTER TITLE STYLE</a:t>
            </a:r>
          </a:p>
        </p:txBody>
      </p:sp>
      <p:sp>
        <p:nvSpPr>
          <p:cNvPr id="3" name="Content Placeholder 2">
            <a:extLst>
              <a:ext uri="{FF2B5EF4-FFF2-40B4-BE49-F238E27FC236}">
                <a16:creationId xmlns:a16="http://schemas.microsoft.com/office/drawing/2014/main" id="{A227D789-9A0D-31F3-9E8F-EABFD0E4CC12}"/>
              </a:ext>
            </a:extLst>
          </p:cNvPr>
          <p:cNvSpPr>
            <a:spLocks noGrp="1"/>
          </p:cNvSpPr>
          <p:nvPr>
            <p:ph idx="1"/>
          </p:nvPr>
        </p:nvSpPr>
        <p:spPr>
          <a:xfrm>
            <a:off x="432593" y="1079444"/>
            <a:ext cx="10656890" cy="3286546"/>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6" name="Slide Number Placeholder 5">
            <a:extLst>
              <a:ext uri="{FF2B5EF4-FFF2-40B4-BE49-F238E27FC236}">
                <a16:creationId xmlns:a16="http://schemas.microsoft.com/office/drawing/2014/main" id="{02C75960-CF74-13FE-BCE3-BB7642B74EDA}"/>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4" name="Content Placeholder 2">
            <a:extLst>
              <a:ext uri="{FF2B5EF4-FFF2-40B4-BE49-F238E27FC236}">
                <a16:creationId xmlns:a16="http://schemas.microsoft.com/office/drawing/2014/main" id="{CC7FA887-E200-D0C4-D364-ACBAE6480BA6}"/>
              </a:ext>
            </a:extLst>
          </p:cNvPr>
          <p:cNvSpPr>
            <a:spLocks noGrp="1"/>
          </p:cNvSpPr>
          <p:nvPr>
            <p:ph idx="13"/>
          </p:nvPr>
        </p:nvSpPr>
        <p:spPr>
          <a:xfrm>
            <a:off x="431799" y="4462347"/>
            <a:ext cx="10656889" cy="1656000"/>
          </a:xfrm>
        </p:spPr>
        <p:txBody>
          <a:bodyPr>
            <a:noAutofit/>
          </a:bodyPr>
          <a:lstStyle>
            <a:lvl1pPr>
              <a:defRPr sz="2000"/>
            </a:lvl1pPr>
            <a:lvl2pPr>
              <a:defRPr sz="1800"/>
            </a:lvl2pPr>
            <a:lvl3pPr>
              <a:defRPr sz="1600"/>
            </a:lvl3pPr>
            <a:lvl4pPr>
              <a:defRPr sz="1400"/>
            </a:lvl4pPr>
            <a:lvl5pPr marL="1828800" indent="0">
              <a:buNone/>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3523785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irsraksts un 2 dažādi satura bloki 3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1799" y="1079500"/>
            <a:ext cx="3600000" cy="5038847"/>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5" name="Content Placeholder 2">
            <a:extLst>
              <a:ext uri="{FF2B5EF4-FFF2-40B4-BE49-F238E27FC236}">
                <a16:creationId xmlns:a16="http://schemas.microsoft.com/office/drawing/2014/main" id="{CE04F3F0-38D9-0045-01C4-78B4E55FAAF0}"/>
              </a:ext>
            </a:extLst>
          </p:cNvPr>
          <p:cNvSpPr>
            <a:spLocks noGrp="1"/>
          </p:cNvSpPr>
          <p:nvPr>
            <p:ph sz="half" idx="13"/>
          </p:nvPr>
        </p:nvSpPr>
        <p:spPr>
          <a:xfrm>
            <a:off x="4104688" y="1079500"/>
            <a:ext cx="6984000" cy="5038848"/>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Tree>
    <p:extLst>
      <p:ext uri="{BB962C8B-B14F-4D97-AF65-F5344CB8AC3E}">
        <p14:creationId xmlns:p14="http://schemas.microsoft.com/office/powerpoint/2010/main" val="1918317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rsraksts un 3 satura bloki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0865" y="1079499"/>
            <a:ext cx="3492000" cy="5040000"/>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5" name="Content Placeholder 2">
            <a:extLst>
              <a:ext uri="{FF2B5EF4-FFF2-40B4-BE49-F238E27FC236}">
                <a16:creationId xmlns:a16="http://schemas.microsoft.com/office/drawing/2014/main" id="{CE04F3F0-38D9-0045-01C4-78B4E55FAAF0}"/>
              </a:ext>
            </a:extLst>
          </p:cNvPr>
          <p:cNvSpPr>
            <a:spLocks noGrp="1"/>
          </p:cNvSpPr>
          <p:nvPr>
            <p:ph sz="half" idx="13"/>
          </p:nvPr>
        </p:nvSpPr>
        <p:spPr>
          <a:xfrm>
            <a:off x="4015038" y="1079499"/>
            <a:ext cx="3492000" cy="5040000"/>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6" name="Content Placeholder 2">
            <a:extLst>
              <a:ext uri="{FF2B5EF4-FFF2-40B4-BE49-F238E27FC236}">
                <a16:creationId xmlns:a16="http://schemas.microsoft.com/office/drawing/2014/main" id="{4EE7CD1F-46D2-E23E-1091-5FB78A31F67E}"/>
              </a:ext>
            </a:extLst>
          </p:cNvPr>
          <p:cNvSpPr>
            <a:spLocks noGrp="1"/>
          </p:cNvSpPr>
          <p:nvPr>
            <p:ph sz="half" idx="14"/>
          </p:nvPr>
        </p:nvSpPr>
        <p:spPr>
          <a:xfrm>
            <a:off x="7596688" y="1080450"/>
            <a:ext cx="3492000" cy="5040000"/>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Tree>
    <p:extLst>
      <p:ext uri="{BB962C8B-B14F-4D97-AF65-F5344CB8AC3E}">
        <p14:creationId xmlns:p14="http://schemas.microsoft.com/office/powerpoint/2010/main" val="574539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rsraksts un 3 satura bloki ar virsrakstiem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1800" y="1870672"/>
            <a:ext cx="3492000" cy="42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5" name="Content Placeholder 2">
            <a:extLst>
              <a:ext uri="{FF2B5EF4-FFF2-40B4-BE49-F238E27FC236}">
                <a16:creationId xmlns:a16="http://schemas.microsoft.com/office/drawing/2014/main" id="{CE04F3F0-38D9-0045-01C4-78B4E55FAAF0}"/>
              </a:ext>
            </a:extLst>
          </p:cNvPr>
          <p:cNvSpPr>
            <a:spLocks noGrp="1"/>
          </p:cNvSpPr>
          <p:nvPr>
            <p:ph sz="half" idx="13"/>
          </p:nvPr>
        </p:nvSpPr>
        <p:spPr>
          <a:xfrm>
            <a:off x="4021873" y="1870671"/>
            <a:ext cx="3492000" cy="42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6" name="Content Placeholder 2">
            <a:extLst>
              <a:ext uri="{FF2B5EF4-FFF2-40B4-BE49-F238E27FC236}">
                <a16:creationId xmlns:a16="http://schemas.microsoft.com/office/drawing/2014/main" id="{4EE7CD1F-46D2-E23E-1091-5FB78A31F67E}"/>
              </a:ext>
            </a:extLst>
          </p:cNvPr>
          <p:cNvSpPr>
            <a:spLocks noGrp="1"/>
          </p:cNvSpPr>
          <p:nvPr>
            <p:ph sz="half" idx="14"/>
          </p:nvPr>
        </p:nvSpPr>
        <p:spPr>
          <a:xfrm>
            <a:off x="7598932" y="1870582"/>
            <a:ext cx="3492000" cy="42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4" name="Text Placeholder 2">
            <a:extLst>
              <a:ext uri="{FF2B5EF4-FFF2-40B4-BE49-F238E27FC236}">
                <a16:creationId xmlns:a16="http://schemas.microsoft.com/office/drawing/2014/main" id="{A0285787-5DA0-EFC3-005C-80F58EE695B8}"/>
              </a:ext>
            </a:extLst>
          </p:cNvPr>
          <p:cNvSpPr>
            <a:spLocks noGrp="1"/>
          </p:cNvSpPr>
          <p:nvPr>
            <p:ph type="body" idx="15"/>
          </p:nvPr>
        </p:nvSpPr>
        <p:spPr>
          <a:xfrm>
            <a:off x="431800" y="1079500"/>
            <a:ext cx="3492000" cy="720000"/>
          </a:xfrm>
        </p:spPr>
        <p:txBody>
          <a:bodyPr tIns="36000" bIns="36000" anchor="t">
            <a:noAutofit/>
          </a:bodyPr>
          <a:lstStyle>
            <a:lvl1pPr marL="0" indent="0" algn="l">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8" name="Text Placeholder 2">
            <a:extLst>
              <a:ext uri="{FF2B5EF4-FFF2-40B4-BE49-F238E27FC236}">
                <a16:creationId xmlns:a16="http://schemas.microsoft.com/office/drawing/2014/main" id="{DFA8EC3F-DCF6-4A6B-32B1-492F511C4941}"/>
              </a:ext>
            </a:extLst>
          </p:cNvPr>
          <p:cNvSpPr>
            <a:spLocks noGrp="1"/>
          </p:cNvSpPr>
          <p:nvPr>
            <p:ph type="body" idx="16"/>
          </p:nvPr>
        </p:nvSpPr>
        <p:spPr>
          <a:xfrm>
            <a:off x="7600980" y="1079500"/>
            <a:ext cx="3492000" cy="720000"/>
          </a:xfrm>
        </p:spPr>
        <p:txBody>
          <a:bodyPr tIns="36000" bIns="36000" anchor="t">
            <a:noAutofit/>
          </a:bodyPr>
          <a:lstStyle>
            <a:lvl1pPr marL="0" indent="0" algn="l">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9" name="Text Placeholder 2">
            <a:extLst>
              <a:ext uri="{FF2B5EF4-FFF2-40B4-BE49-F238E27FC236}">
                <a16:creationId xmlns:a16="http://schemas.microsoft.com/office/drawing/2014/main" id="{BB582AE6-6FCB-35C0-F6B2-4A1A054677D5}"/>
              </a:ext>
            </a:extLst>
          </p:cNvPr>
          <p:cNvSpPr>
            <a:spLocks noGrp="1"/>
          </p:cNvSpPr>
          <p:nvPr>
            <p:ph type="body" idx="17"/>
          </p:nvPr>
        </p:nvSpPr>
        <p:spPr>
          <a:xfrm>
            <a:off x="4021873" y="1079499"/>
            <a:ext cx="3492000" cy="720000"/>
          </a:xfrm>
        </p:spPr>
        <p:txBody>
          <a:bodyPr tIns="36000" bIns="36000" anchor="t">
            <a:noAutofit/>
          </a:bodyPr>
          <a:lstStyle>
            <a:lvl1pPr marL="0" indent="0" algn="l">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Tree>
    <p:extLst>
      <p:ext uri="{BB962C8B-B14F-4D97-AF65-F5344CB8AC3E}">
        <p14:creationId xmlns:p14="http://schemas.microsoft.com/office/powerpoint/2010/main" val="17387658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Virsraksts un 3 dažādi satura bloki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A374-A3E2-5826-17D7-4061B9DC5EAA}"/>
              </a:ext>
            </a:extLst>
          </p:cNvPr>
          <p:cNvSpPr>
            <a:spLocks noGrp="1"/>
          </p:cNvSpPr>
          <p:nvPr>
            <p:ph type="title" hasCustomPrompt="1"/>
          </p:nvPr>
        </p:nvSpPr>
        <p:spPr>
          <a:xfrm>
            <a:off x="431801" y="177800"/>
            <a:ext cx="8936990" cy="806450"/>
          </a:xfrm>
          <a:prstGeom prst="rect">
            <a:avLst/>
          </a:prstGeom>
        </p:spPr>
        <p:txBody>
          <a:bodyPr/>
          <a:lstStyle/>
          <a:p>
            <a:r>
              <a:rPr lang="lv-LV" noProof="0" dirty="0"/>
              <a:t>CLICK TO EDIT MASTER TITLE STYLE</a:t>
            </a:r>
          </a:p>
        </p:txBody>
      </p:sp>
      <p:sp>
        <p:nvSpPr>
          <p:cNvPr id="3" name="Content Placeholder 2">
            <a:extLst>
              <a:ext uri="{FF2B5EF4-FFF2-40B4-BE49-F238E27FC236}">
                <a16:creationId xmlns:a16="http://schemas.microsoft.com/office/drawing/2014/main" id="{A227D789-9A0D-31F3-9E8F-EABFD0E4CC12}"/>
              </a:ext>
            </a:extLst>
          </p:cNvPr>
          <p:cNvSpPr>
            <a:spLocks noGrp="1"/>
          </p:cNvSpPr>
          <p:nvPr>
            <p:ph idx="1"/>
          </p:nvPr>
        </p:nvSpPr>
        <p:spPr>
          <a:xfrm>
            <a:off x="431801" y="2830749"/>
            <a:ext cx="5262880" cy="3291625"/>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6" name="Slide Number Placeholder 5">
            <a:extLst>
              <a:ext uri="{FF2B5EF4-FFF2-40B4-BE49-F238E27FC236}">
                <a16:creationId xmlns:a16="http://schemas.microsoft.com/office/drawing/2014/main" id="{02C75960-CF74-13FE-BCE3-BB7642B74EDA}"/>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5" name="Content Placeholder 2">
            <a:extLst>
              <a:ext uri="{FF2B5EF4-FFF2-40B4-BE49-F238E27FC236}">
                <a16:creationId xmlns:a16="http://schemas.microsoft.com/office/drawing/2014/main" id="{37595A28-1A8F-65B1-CF1A-932B790B72EB}"/>
              </a:ext>
            </a:extLst>
          </p:cNvPr>
          <p:cNvSpPr>
            <a:spLocks noGrp="1"/>
          </p:cNvSpPr>
          <p:nvPr>
            <p:ph idx="14"/>
          </p:nvPr>
        </p:nvSpPr>
        <p:spPr>
          <a:xfrm>
            <a:off x="5825810" y="2830749"/>
            <a:ext cx="5262877" cy="3291625"/>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7" name="Content Placeholder 2">
            <a:extLst>
              <a:ext uri="{FF2B5EF4-FFF2-40B4-BE49-F238E27FC236}">
                <a16:creationId xmlns:a16="http://schemas.microsoft.com/office/drawing/2014/main" id="{E58C573F-B7FF-BF59-0800-43EE1F28C11E}"/>
              </a:ext>
            </a:extLst>
          </p:cNvPr>
          <p:cNvSpPr>
            <a:spLocks noGrp="1"/>
          </p:cNvSpPr>
          <p:nvPr>
            <p:ph idx="13"/>
          </p:nvPr>
        </p:nvSpPr>
        <p:spPr>
          <a:xfrm>
            <a:off x="431800" y="1079500"/>
            <a:ext cx="10656889" cy="1656000"/>
          </a:xfrm>
        </p:spPr>
        <p:txBody>
          <a:bodyPr>
            <a:normAutofit/>
          </a:bodyPr>
          <a:lstStyle>
            <a:lvl1pPr>
              <a:defRPr sz="2000"/>
            </a:lvl1pPr>
            <a:lvl2pPr>
              <a:defRPr sz="1800"/>
            </a:lvl2pPr>
            <a:lvl3pPr>
              <a:defRPr sz="1600"/>
            </a:lvl3pPr>
            <a:lvl4pPr>
              <a:defRPr sz="1400"/>
            </a:lvl4pPr>
            <a:lvl5pPr marL="1828800" indent="0">
              <a:buNone/>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20425743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Virsraksts un 4 satura bloki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5" name="Content Placeholder 3">
            <a:extLst>
              <a:ext uri="{FF2B5EF4-FFF2-40B4-BE49-F238E27FC236}">
                <a16:creationId xmlns:a16="http://schemas.microsoft.com/office/drawing/2014/main" id="{7F385D5D-7232-19DA-8149-DF7F60A81801}"/>
              </a:ext>
            </a:extLst>
          </p:cNvPr>
          <p:cNvSpPr>
            <a:spLocks noGrp="1"/>
          </p:cNvSpPr>
          <p:nvPr>
            <p:ph sz="half" idx="13"/>
          </p:nvPr>
        </p:nvSpPr>
        <p:spPr>
          <a:xfrm>
            <a:off x="432000" y="10800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3" name="Content Placeholder 3">
            <a:extLst>
              <a:ext uri="{FF2B5EF4-FFF2-40B4-BE49-F238E27FC236}">
                <a16:creationId xmlns:a16="http://schemas.microsoft.com/office/drawing/2014/main" id="{A4C8438A-4AD4-EF00-80C8-40487F335ABB}"/>
              </a:ext>
            </a:extLst>
          </p:cNvPr>
          <p:cNvSpPr>
            <a:spLocks noGrp="1"/>
          </p:cNvSpPr>
          <p:nvPr>
            <p:ph sz="half" idx="14"/>
          </p:nvPr>
        </p:nvSpPr>
        <p:spPr>
          <a:xfrm>
            <a:off x="5832000" y="10800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9" name="Content Placeholder 3">
            <a:extLst>
              <a:ext uri="{FF2B5EF4-FFF2-40B4-BE49-F238E27FC236}">
                <a16:creationId xmlns:a16="http://schemas.microsoft.com/office/drawing/2014/main" id="{91431733-7F11-2BB7-2509-529CC67FDB31}"/>
              </a:ext>
            </a:extLst>
          </p:cNvPr>
          <p:cNvSpPr>
            <a:spLocks noGrp="1"/>
          </p:cNvSpPr>
          <p:nvPr>
            <p:ph sz="half" idx="15"/>
          </p:nvPr>
        </p:nvSpPr>
        <p:spPr>
          <a:xfrm>
            <a:off x="432000" y="36612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10" name="Content Placeholder 3">
            <a:extLst>
              <a:ext uri="{FF2B5EF4-FFF2-40B4-BE49-F238E27FC236}">
                <a16:creationId xmlns:a16="http://schemas.microsoft.com/office/drawing/2014/main" id="{2C249B6E-5CD6-136A-EF31-6C31314B2EE3}"/>
              </a:ext>
            </a:extLst>
          </p:cNvPr>
          <p:cNvSpPr>
            <a:spLocks noGrp="1"/>
          </p:cNvSpPr>
          <p:nvPr>
            <p:ph sz="half" idx="16"/>
          </p:nvPr>
        </p:nvSpPr>
        <p:spPr>
          <a:xfrm>
            <a:off x="5832248" y="36612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Tree>
    <p:extLst>
      <p:ext uri="{BB962C8B-B14F-4D97-AF65-F5344CB8AC3E}">
        <p14:creationId xmlns:p14="http://schemas.microsoft.com/office/powerpoint/2010/main" val="835475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Saturs ar paskaidrojumu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A9080-3CBB-2C78-093A-5342264F8EDD}"/>
              </a:ext>
            </a:extLst>
          </p:cNvPr>
          <p:cNvSpPr>
            <a:spLocks noGrp="1"/>
          </p:cNvSpPr>
          <p:nvPr>
            <p:ph type="title"/>
          </p:nvPr>
        </p:nvSpPr>
        <p:spPr>
          <a:xfrm>
            <a:off x="431800" y="184008"/>
            <a:ext cx="4150359" cy="1883552"/>
          </a:xfrm>
          <a:prstGeom prst="rect">
            <a:avLst/>
          </a:prstGeom>
        </p:spPr>
        <p:txBody>
          <a:bodyPr lIns="180000" tIns="72000" bIns="72000" anchor="b"/>
          <a:lstStyle>
            <a:lvl1pPr>
              <a:defRPr sz="3200"/>
            </a:lvl1pPr>
          </a:lstStyle>
          <a:p>
            <a:r>
              <a:rPr lang="en-GB" noProof="0"/>
              <a:t>Click to edit Master title style</a:t>
            </a:r>
            <a:endParaRPr lang="lv-LV" noProof="0" dirty="0"/>
          </a:p>
        </p:txBody>
      </p:sp>
      <p:sp>
        <p:nvSpPr>
          <p:cNvPr id="3" name="Content Placeholder 2">
            <a:extLst>
              <a:ext uri="{FF2B5EF4-FFF2-40B4-BE49-F238E27FC236}">
                <a16:creationId xmlns:a16="http://schemas.microsoft.com/office/drawing/2014/main" id="{817DAB06-FF4B-53E1-2297-A3A958ADD962}"/>
              </a:ext>
            </a:extLst>
          </p:cNvPr>
          <p:cNvSpPr>
            <a:spLocks noGrp="1"/>
          </p:cNvSpPr>
          <p:nvPr>
            <p:ph idx="1"/>
          </p:nvPr>
        </p:nvSpPr>
        <p:spPr>
          <a:xfrm>
            <a:off x="4678681" y="1079500"/>
            <a:ext cx="6410007" cy="5038847"/>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4" name="Text Placeholder 3">
            <a:extLst>
              <a:ext uri="{FF2B5EF4-FFF2-40B4-BE49-F238E27FC236}">
                <a16:creationId xmlns:a16="http://schemas.microsoft.com/office/drawing/2014/main" id="{23E735A5-A782-7A14-167A-D59E424848CB}"/>
              </a:ext>
            </a:extLst>
          </p:cNvPr>
          <p:cNvSpPr>
            <a:spLocks noGrp="1"/>
          </p:cNvSpPr>
          <p:nvPr>
            <p:ph type="body" sz="half" idx="2"/>
          </p:nvPr>
        </p:nvSpPr>
        <p:spPr>
          <a:xfrm>
            <a:off x="431801" y="2164080"/>
            <a:ext cx="4150360" cy="3955734"/>
          </a:xfrm>
        </p:spPr>
        <p:txBody>
          <a:bodyPr lIns="180000">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7" name="Slide Number Placeholder 6">
            <a:extLst>
              <a:ext uri="{FF2B5EF4-FFF2-40B4-BE49-F238E27FC236}">
                <a16:creationId xmlns:a16="http://schemas.microsoft.com/office/drawing/2014/main" id="{C4754BED-0E10-C6EF-1A4A-FFD2F2511D6F}"/>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Tree>
    <p:extLst>
      <p:ext uri="{BB962C8B-B14F-4D97-AF65-F5344CB8AC3E}">
        <p14:creationId xmlns:p14="http://schemas.microsoft.com/office/powerpoint/2010/main" val="40581930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ukša lapa LV">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610533F-339E-7E15-10D2-9FE8B88BF384}"/>
              </a:ext>
            </a:extLst>
          </p:cNvPr>
          <p:cNvSpPr>
            <a:spLocks noGrp="1"/>
          </p:cNvSpPr>
          <p:nvPr>
            <p:ph type="sldNum" sz="quarter" idx="12"/>
          </p:nvPr>
        </p:nvSpPr>
        <p:spPr/>
        <p:txBody>
          <a:bodyPr/>
          <a:lstStyle/>
          <a:p>
            <a:fld id="{4AD0A5CB-093A-4837-A477-D6CA31A518EC}" type="slidenum">
              <a:rPr lang="lv-LV" noProof="0" smtClean="0"/>
              <a:pPr/>
              <a:t>‹#›</a:t>
            </a:fld>
            <a:endParaRPr lang="lv-LV" noProof="0" dirty="0"/>
          </a:p>
        </p:txBody>
      </p:sp>
    </p:spTree>
    <p:extLst>
      <p:ext uri="{BB962C8B-B14F-4D97-AF65-F5344CB8AC3E}">
        <p14:creationId xmlns:p14="http://schemas.microsoft.com/office/powerpoint/2010/main" val="24013701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Sadaļas ievadlapa LV">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DEFCB7-3E98-FB4F-9D2B-33EF895BFFEA}"/>
              </a:ext>
            </a:extLst>
          </p:cNvPr>
          <p:cNvPicPr>
            <a:picLocks noChangeAspect="1"/>
          </p:cNvPicPr>
          <p:nvPr userDrawn="1"/>
        </p:nvPicPr>
        <p:blipFill>
          <a:blip r:embed="rId2" cstate="print">
            <a:alphaModFix amt="30000"/>
            <a:extLst>
              <a:ext uri="{28A0092B-C50C-407E-A947-70E740481C1C}">
                <a14:useLocalDpi xmlns:a14="http://schemas.microsoft.com/office/drawing/2010/main" val="0"/>
              </a:ext>
            </a:extLst>
          </a:blip>
          <a:stretch>
            <a:fillRect/>
          </a:stretch>
        </p:blipFill>
        <p:spPr>
          <a:xfrm>
            <a:off x="-4433" y="-370"/>
            <a:ext cx="9132320" cy="6487259"/>
          </a:xfrm>
          <a:prstGeom prst="rect">
            <a:avLst/>
          </a:prstGeom>
        </p:spPr>
      </p:pic>
      <p:sp>
        <p:nvSpPr>
          <p:cNvPr id="2" name="Rectangle 1">
            <a:extLst>
              <a:ext uri="{FF2B5EF4-FFF2-40B4-BE49-F238E27FC236}">
                <a16:creationId xmlns:a16="http://schemas.microsoft.com/office/drawing/2014/main" id="{C6177148-7616-C6B4-2DFE-954E00733B40}"/>
              </a:ext>
            </a:extLst>
          </p:cNvPr>
          <p:cNvSpPr/>
          <p:nvPr userDrawn="1"/>
        </p:nvSpPr>
        <p:spPr>
          <a:xfrm>
            <a:off x="-4434" y="2255988"/>
            <a:ext cx="11524921" cy="1980000"/>
          </a:xfrm>
          <a:prstGeom prst="rect">
            <a:avLst/>
          </a:prstGeom>
          <a:solidFill>
            <a:srgbClr val="507392">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sz="1200" noProof="0" dirty="0">
              <a:solidFill>
                <a:srgbClr val="2C8698"/>
              </a:solidFill>
              <a:latin typeface="Nunito Sans" pitchFamily="2" charset="0"/>
            </a:endParaRPr>
          </a:p>
        </p:txBody>
      </p:sp>
      <p:sp>
        <p:nvSpPr>
          <p:cNvPr id="6" name="Text Placeholder 3">
            <a:extLst>
              <a:ext uri="{FF2B5EF4-FFF2-40B4-BE49-F238E27FC236}">
                <a16:creationId xmlns:a16="http://schemas.microsoft.com/office/drawing/2014/main" id="{652B427E-24D7-1BD7-366E-A7FC2F1199B1}"/>
              </a:ext>
            </a:extLst>
          </p:cNvPr>
          <p:cNvSpPr>
            <a:spLocks noGrp="1"/>
          </p:cNvSpPr>
          <p:nvPr>
            <p:ph type="body" sz="quarter" idx="11" hasCustomPrompt="1"/>
          </p:nvPr>
        </p:nvSpPr>
        <p:spPr>
          <a:xfrm rot="16200000">
            <a:off x="10050000" y="5189074"/>
            <a:ext cx="2244186" cy="338014"/>
          </a:xfrm>
          <a:solidFill>
            <a:schemeClr val="bg1">
              <a:lumMod val="95000"/>
            </a:schemeClr>
          </a:solidFill>
        </p:spPr>
        <p:txBody>
          <a:bodyPr vert="horz" lIns="360000" tIns="72000" bIns="72000" anchor="ctr" anchorCtr="0">
            <a:noAutofit/>
          </a:bodyPr>
          <a:lstStyle>
            <a:lvl1pPr marL="0" indent="0" algn="l">
              <a:buNone/>
              <a:defRPr sz="1800" b="1">
                <a:solidFill>
                  <a:schemeClr val="accent1">
                    <a:alpha val="85000"/>
                  </a:schemeClr>
                </a:solidFill>
              </a:defRPr>
            </a:lvl1pPr>
            <a:lvl3pPr marL="914400" indent="0">
              <a:buNone/>
              <a:defRPr/>
            </a:lvl3pPr>
          </a:lstStyle>
          <a:p>
            <a:pPr lvl="0"/>
            <a:r>
              <a:rPr lang="lv-LV" noProof="0" dirty="0"/>
              <a:t>www.riseba.lv</a:t>
            </a:r>
          </a:p>
        </p:txBody>
      </p:sp>
      <p:sp>
        <p:nvSpPr>
          <p:cNvPr id="7" name="Text Placeholder 6">
            <a:extLst>
              <a:ext uri="{FF2B5EF4-FFF2-40B4-BE49-F238E27FC236}">
                <a16:creationId xmlns:a16="http://schemas.microsoft.com/office/drawing/2014/main" id="{7E04C372-2D89-27C8-FA9D-55334FCE0202}"/>
              </a:ext>
            </a:extLst>
          </p:cNvPr>
          <p:cNvSpPr>
            <a:spLocks noGrp="1"/>
          </p:cNvSpPr>
          <p:nvPr>
            <p:ph type="body" sz="quarter" idx="12" hasCustomPrompt="1"/>
          </p:nvPr>
        </p:nvSpPr>
        <p:spPr>
          <a:xfrm>
            <a:off x="431800" y="2701574"/>
            <a:ext cx="10656888" cy="1080000"/>
          </a:xfrm>
          <a:effectLst>
            <a:outerShdw blurRad="50800" dist="38100" dir="2700000" algn="tl" rotWithShape="0">
              <a:prstClr val="black">
                <a:alpha val="40000"/>
              </a:prstClr>
            </a:outerShdw>
          </a:effectLst>
        </p:spPr>
        <p:txBody>
          <a:bodyPr anchor="ctr">
            <a:normAutofit/>
          </a:bodyPr>
          <a:lstStyle>
            <a:lvl1pPr marL="89875" indent="0" algn="ctr">
              <a:buNone/>
              <a:defRPr sz="3600" b="1">
                <a:solidFill>
                  <a:schemeClr val="bg1"/>
                </a:solidFill>
              </a:defRPr>
            </a:lvl1pPr>
          </a:lstStyle>
          <a:p>
            <a:pPr lvl="0"/>
            <a:r>
              <a:rPr lang="lv-LV" noProof="0" dirty="0"/>
              <a:t>NĀKAMĀ SADAĻA</a:t>
            </a:r>
          </a:p>
        </p:txBody>
      </p:sp>
      <p:pic>
        <p:nvPicPr>
          <p:cNvPr id="9" name="Picture 8" descr="A black background with blue text&#10;&#10;Description automatically generated">
            <a:extLst>
              <a:ext uri="{FF2B5EF4-FFF2-40B4-BE49-F238E27FC236}">
                <a16:creationId xmlns:a16="http://schemas.microsoft.com/office/drawing/2014/main" id="{EC5927D1-2F52-E413-9670-99900FDA659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10107" y="498125"/>
            <a:ext cx="2502723" cy="979869"/>
          </a:xfrm>
          <a:prstGeom prst="rect">
            <a:avLst/>
          </a:prstGeom>
        </p:spPr>
      </p:pic>
    </p:spTree>
    <p:extLst>
      <p:ext uri="{BB962C8B-B14F-4D97-AF65-F5344CB8AC3E}">
        <p14:creationId xmlns:p14="http://schemas.microsoft.com/office/powerpoint/2010/main" val="8945852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elāgota lapa ar trim attēliem LV">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0F1F124E-5E77-4113-B5A1-D126BD0E74C8}"/>
              </a:ext>
            </a:extLst>
          </p:cNvPr>
          <p:cNvSpPr>
            <a:spLocks noGrp="1"/>
          </p:cNvSpPr>
          <p:nvPr>
            <p:ph type="pic" sz="quarter" idx="13" hasCustomPrompt="1"/>
          </p:nvPr>
        </p:nvSpPr>
        <p:spPr>
          <a:xfrm>
            <a:off x="451180" y="1216533"/>
            <a:ext cx="3028734" cy="3028685"/>
          </a:xfrm>
          <a:custGeom>
            <a:avLst/>
            <a:gdLst>
              <a:gd name="connsiteX0" fmla="*/ 1602637 w 3205274"/>
              <a:gd name="connsiteY0" fmla="*/ 0 h 3205272"/>
              <a:gd name="connsiteX1" fmla="*/ 3205274 w 3205274"/>
              <a:gd name="connsiteY1" fmla="*/ 1602636 h 3205272"/>
              <a:gd name="connsiteX2" fmla="*/ 1602637 w 3205274"/>
              <a:gd name="connsiteY2" fmla="*/ 3205272 h 3205272"/>
              <a:gd name="connsiteX3" fmla="*/ 0 w 3205274"/>
              <a:gd name="connsiteY3" fmla="*/ 1602636 h 3205272"/>
              <a:gd name="connsiteX4" fmla="*/ 1602637 w 3205274"/>
              <a:gd name="connsiteY4" fmla="*/ 0 h 3205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5274" h="3205272">
                <a:moveTo>
                  <a:pt x="1602637" y="0"/>
                </a:moveTo>
                <a:cubicBezTo>
                  <a:pt x="2487749" y="0"/>
                  <a:pt x="3205274" y="717525"/>
                  <a:pt x="3205274" y="1602636"/>
                </a:cubicBezTo>
                <a:cubicBezTo>
                  <a:pt x="3205274" y="2487747"/>
                  <a:pt x="2487749" y="3205272"/>
                  <a:pt x="1602637" y="3205272"/>
                </a:cubicBezTo>
                <a:cubicBezTo>
                  <a:pt x="717525" y="3205272"/>
                  <a:pt x="0" y="2487747"/>
                  <a:pt x="0" y="1602636"/>
                </a:cubicBezTo>
                <a:cubicBezTo>
                  <a:pt x="0" y="717525"/>
                  <a:pt x="717525" y="0"/>
                  <a:pt x="1602637" y="0"/>
                </a:cubicBezTo>
                <a:close/>
              </a:path>
            </a:pathLst>
          </a:custGeom>
          <a:solidFill>
            <a:schemeClr val="bg1">
              <a:lumMod val="65000"/>
              <a:alpha val="15000"/>
            </a:schemeClr>
          </a:solidFill>
          <a:effectLst>
            <a:outerShdw blurRad="749300" dist="304800" dir="8640000" sx="92000" sy="92000" algn="t" rotWithShape="0">
              <a:prstClr val="black">
                <a:alpha val="19000"/>
              </a:prstClr>
            </a:outerShdw>
          </a:effectLst>
        </p:spPr>
        <p:txBody>
          <a:bodyPr wrap="square" anchor="ctr">
            <a:noAutofit/>
          </a:bodyPr>
          <a:lstStyle>
            <a:lvl1pPr>
              <a:defRPr lang="en-US" sz="1200">
                <a:solidFill>
                  <a:schemeClr val="bg1">
                    <a:lumMod val="65000"/>
                  </a:schemeClr>
                </a:solidFill>
                <a:latin typeface="Nunito Sans" pitchFamily="2" charset="0"/>
              </a:defRPr>
            </a:lvl1pPr>
          </a:lstStyle>
          <a:p>
            <a:pPr marL="0" lvl="0" indent="0" algn="ctr">
              <a:buNone/>
            </a:pPr>
            <a:r>
              <a:rPr lang="lv-LV" noProof="0" dirty="0" err="1"/>
              <a:t>Image</a:t>
            </a:r>
            <a:r>
              <a:rPr lang="lv-LV" noProof="0" dirty="0"/>
              <a:t> </a:t>
            </a:r>
            <a:r>
              <a:rPr lang="lv-LV" noProof="0" dirty="0" err="1"/>
              <a:t>placeholder</a:t>
            </a:r>
            <a:endParaRPr lang="lv-LV" noProof="0" dirty="0"/>
          </a:p>
        </p:txBody>
      </p:sp>
      <p:sp>
        <p:nvSpPr>
          <p:cNvPr id="2" name="Title 1">
            <a:extLst>
              <a:ext uri="{FF2B5EF4-FFF2-40B4-BE49-F238E27FC236}">
                <a16:creationId xmlns:a16="http://schemas.microsoft.com/office/drawing/2014/main" id="{D6952AF0-BFE6-28BC-DA34-25BEE269DC14}"/>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5" name="Slide Number Placeholder 4">
            <a:extLst>
              <a:ext uri="{FF2B5EF4-FFF2-40B4-BE49-F238E27FC236}">
                <a16:creationId xmlns:a16="http://schemas.microsoft.com/office/drawing/2014/main" id="{7C48E9D3-E2A2-F380-433E-E7686F310B91}"/>
              </a:ext>
            </a:extLst>
          </p:cNvPr>
          <p:cNvSpPr>
            <a:spLocks noGrp="1"/>
          </p:cNvSpPr>
          <p:nvPr>
            <p:ph type="sldNum" sz="quarter" idx="12"/>
          </p:nvPr>
        </p:nvSpPr>
        <p:spPr/>
        <p:txBody>
          <a:bodyPr/>
          <a:lstStyle/>
          <a:p>
            <a:fld id="{4AD0A5CB-093A-4837-A477-D6CA31A518EC}" type="slidenum">
              <a:rPr lang="lv-LV" noProof="0" smtClean="0"/>
              <a:pPr/>
              <a:t>‹#›</a:t>
            </a:fld>
            <a:endParaRPr lang="lv-LV" noProof="0" dirty="0"/>
          </a:p>
        </p:txBody>
      </p:sp>
      <p:sp>
        <p:nvSpPr>
          <p:cNvPr id="6" name="Picture Placeholder 10">
            <a:extLst>
              <a:ext uri="{FF2B5EF4-FFF2-40B4-BE49-F238E27FC236}">
                <a16:creationId xmlns:a16="http://schemas.microsoft.com/office/drawing/2014/main" id="{E942C83C-CD6C-4C60-8D1A-3291B922EE62}"/>
              </a:ext>
            </a:extLst>
          </p:cNvPr>
          <p:cNvSpPr>
            <a:spLocks noGrp="1"/>
          </p:cNvSpPr>
          <p:nvPr>
            <p:ph type="pic" sz="quarter" idx="15" hasCustomPrompt="1"/>
          </p:nvPr>
        </p:nvSpPr>
        <p:spPr>
          <a:xfrm>
            <a:off x="2796135" y="3674414"/>
            <a:ext cx="2371843" cy="2371806"/>
          </a:xfrm>
          <a:custGeom>
            <a:avLst/>
            <a:gdLst>
              <a:gd name="connsiteX0" fmla="*/ 1255047 w 2510094"/>
              <a:gd name="connsiteY0" fmla="*/ 0 h 2510094"/>
              <a:gd name="connsiteX1" fmla="*/ 2510094 w 2510094"/>
              <a:gd name="connsiteY1" fmla="*/ 1255047 h 2510094"/>
              <a:gd name="connsiteX2" fmla="*/ 1255047 w 2510094"/>
              <a:gd name="connsiteY2" fmla="*/ 2510094 h 2510094"/>
              <a:gd name="connsiteX3" fmla="*/ 0 w 2510094"/>
              <a:gd name="connsiteY3" fmla="*/ 1255047 h 2510094"/>
              <a:gd name="connsiteX4" fmla="*/ 1255047 w 2510094"/>
              <a:gd name="connsiteY4" fmla="*/ 0 h 2510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0094" h="2510094">
                <a:moveTo>
                  <a:pt x="1255047" y="0"/>
                </a:moveTo>
                <a:cubicBezTo>
                  <a:pt x="1948190" y="0"/>
                  <a:pt x="2510094" y="561904"/>
                  <a:pt x="2510094" y="1255047"/>
                </a:cubicBezTo>
                <a:cubicBezTo>
                  <a:pt x="2510094" y="1948190"/>
                  <a:pt x="1948190" y="2510094"/>
                  <a:pt x="1255047" y="2510094"/>
                </a:cubicBezTo>
                <a:cubicBezTo>
                  <a:pt x="561904" y="2510094"/>
                  <a:pt x="0" y="1948190"/>
                  <a:pt x="0" y="1255047"/>
                </a:cubicBezTo>
                <a:cubicBezTo>
                  <a:pt x="0" y="561904"/>
                  <a:pt x="561904" y="0"/>
                  <a:pt x="1255047" y="0"/>
                </a:cubicBezTo>
                <a:close/>
              </a:path>
            </a:pathLst>
          </a:custGeom>
          <a:solidFill>
            <a:schemeClr val="bg1">
              <a:lumMod val="65000"/>
              <a:alpha val="15000"/>
            </a:schemeClr>
          </a:solidFill>
          <a:effectLst>
            <a:outerShdw blurRad="749300" dist="304800" dir="8640000" sx="92000" sy="92000" algn="t" rotWithShape="0">
              <a:prstClr val="black">
                <a:alpha val="19000"/>
              </a:prstClr>
            </a:outerShdw>
          </a:effectLst>
        </p:spPr>
        <p:txBody>
          <a:bodyPr wrap="square" anchor="ctr">
            <a:noAutofit/>
          </a:bodyPr>
          <a:lstStyle>
            <a:lvl1pPr>
              <a:defRPr lang="en-US" sz="1200">
                <a:solidFill>
                  <a:schemeClr val="bg1">
                    <a:lumMod val="65000"/>
                  </a:schemeClr>
                </a:solidFill>
                <a:latin typeface="Nunito Sans" pitchFamily="2" charset="0"/>
              </a:defRPr>
            </a:lvl1pPr>
          </a:lstStyle>
          <a:p>
            <a:pPr marL="0" lvl="0" indent="0" algn="ctr">
              <a:buNone/>
            </a:pPr>
            <a:r>
              <a:rPr lang="lv-LV" noProof="0" dirty="0" err="1"/>
              <a:t>Image</a:t>
            </a:r>
            <a:r>
              <a:rPr lang="lv-LV" noProof="0" dirty="0"/>
              <a:t> </a:t>
            </a:r>
            <a:r>
              <a:rPr lang="lv-LV" noProof="0" dirty="0" err="1"/>
              <a:t>placeholder</a:t>
            </a:r>
            <a:endParaRPr lang="lv-LV" noProof="0" dirty="0"/>
          </a:p>
        </p:txBody>
      </p:sp>
      <p:sp>
        <p:nvSpPr>
          <p:cNvPr id="7" name="Picture Placeholder 9">
            <a:extLst>
              <a:ext uri="{FF2B5EF4-FFF2-40B4-BE49-F238E27FC236}">
                <a16:creationId xmlns:a16="http://schemas.microsoft.com/office/drawing/2014/main" id="{96ECBACA-C3AD-427E-85B8-D8F41EC0767A}"/>
              </a:ext>
            </a:extLst>
          </p:cNvPr>
          <p:cNvSpPr>
            <a:spLocks noGrp="1"/>
          </p:cNvSpPr>
          <p:nvPr>
            <p:ph type="pic" sz="quarter" idx="14" hasCustomPrompt="1"/>
          </p:nvPr>
        </p:nvSpPr>
        <p:spPr>
          <a:xfrm>
            <a:off x="4739884" y="1833148"/>
            <a:ext cx="2508027" cy="2507988"/>
          </a:xfrm>
          <a:custGeom>
            <a:avLst/>
            <a:gdLst>
              <a:gd name="connsiteX0" fmla="*/ 1327108 w 2654216"/>
              <a:gd name="connsiteY0" fmla="*/ 0 h 2654216"/>
              <a:gd name="connsiteX1" fmla="*/ 2654216 w 2654216"/>
              <a:gd name="connsiteY1" fmla="*/ 1327108 h 2654216"/>
              <a:gd name="connsiteX2" fmla="*/ 1327108 w 2654216"/>
              <a:gd name="connsiteY2" fmla="*/ 2654216 h 2654216"/>
              <a:gd name="connsiteX3" fmla="*/ 0 w 2654216"/>
              <a:gd name="connsiteY3" fmla="*/ 1327108 h 2654216"/>
              <a:gd name="connsiteX4" fmla="*/ 1327108 w 2654216"/>
              <a:gd name="connsiteY4" fmla="*/ 0 h 2654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54216" h="2654216">
                <a:moveTo>
                  <a:pt x="1327108" y="0"/>
                </a:moveTo>
                <a:cubicBezTo>
                  <a:pt x="2060050" y="0"/>
                  <a:pt x="2654216" y="594166"/>
                  <a:pt x="2654216" y="1327108"/>
                </a:cubicBezTo>
                <a:cubicBezTo>
                  <a:pt x="2654216" y="2060050"/>
                  <a:pt x="2060050" y="2654216"/>
                  <a:pt x="1327108" y="2654216"/>
                </a:cubicBezTo>
                <a:cubicBezTo>
                  <a:pt x="594166" y="2654216"/>
                  <a:pt x="0" y="2060050"/>
                  <a:pt x="0" y="1327108"/>
                </a:cubicBezTo>
                <a:cubicBezTo>
                  <a:pt x="0" y="594166"/>
                  <a:pt x="594166" y="0"/>
                  <a:pt x="1327108" y="0"/>
                </a:cubicBezTo>
                <a:close/>
              </a:path>
            </a:pathLst>
          </a:custGeom>
          <a:solidFill>
            <a:schemeClr val="bg1">
              <a:lumMod val="65000"/>
              <a:alpha val="15000"/>
            </a:schemeClr>
          </a:solidFill>
          <a:effectLst>
            <a:outerShdw blurRad="749300" dist="304800" dir="8640000" sx="92000" sy="92000" algn="t" rotWithShape="0">
              <a:prstClr val="black">
                <a:alpha val="19000"/>
              </a:prstClr>
            </a:outerShdw>
          </a:effectLst>
        </p:spPr>
        <p:txBody>
          <a:bodyPr wrap="square" anchor="ctr">
            <a:noAutofit/>
          </a:bodyPr>
          <a:lstStyle>
            <a:lvl1pPr>
              <a:defRPr lang="en-US" sz="1200">
                <a:solidFill>
                  <a:schemeClr val="bg1">
                    <a:lumMod val="65000"/>
                  </a:schemeClr>
                </a:solidFill>
                <a:latin typeface="Nunito Sans" pitchFamily="2" charset="0"/>
              </a:defRPr>
            </a:lvl1pPr>
          </a:lstStyle>
          <a:p>
            <a:pPr marL="0" lvl="0" indent="0" algn="ctr">
              <a:buNone/>
            </a:pPr>
            <a:r>
              <a:rPr lang="lv-LV" noProof="0" dirty="0" err="1"/>
              <a:t>Image</a:t>
            </a:r>
            <a:r>
              <a:rPr lang="lv-LV" noProof="0" dirty="0"/>
              <a:t> </a:t>
            </a:r>
            <a:r>
              <a:rPr lang="lv-LV" noProof="0" dirty="0" err="1"/>
              <a:t>placeholder</a:t>
            </a:r>
            <a:endParaRPr lang="lv-LV" noProof="0" dirty="0"/>
          </a:p>
        </p:txBody>
      </p:sp>
    </p:spTree>
    <p:extLst>
      <p:ext uri="{BB962C8B-B14F-4D97-AF65-F5344CB8AC3E}">
        <p14:creationId xmlns:p14="http://schemas.microsoft.com/office/powerpoint/2010/main" val="923590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elāgota lapa ar attēlu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FAAF3-B7BE-8A97-0885-6E0B54717605}"/>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5" name="Slide Number Placeholder 4">
            <a:extLst>
              <a:ext uri="{FF2B5EF4-FFF2-40B4-BE49-F238E27FC236}">
                <a16:creationId xmlns:a16="http://schemas.microsoft.com/office/drawing/2014/main" id="{8F7CE72E-DE58-6748-BC92-F1558B66ADDF}"/>
              </a:ext>
            </a:extLst>
          </p:cNvPr>
          <p:cNvSpPr>
            <a:spLocks noGrp="1"/>
          </p:cNvSpPr>
          <p:nvPr>
            <p:ph type="sldNum" sz="quarter" idx="12"/>
          </p:nvPr>
        </p:nvSpPr>
        <p:spPr/>
        <p:txBody>
          <a:bodyPr/>
          <a:lstStyle/>
          <a:p>
            <a:fld id="{4AD0A5CB-093A-4837-A477-D6CA31A518EC}" type="slidenum">
              <a:rPr lang="lv-LV" noProof="0" smtClean="0"/>
              <a:pPr/>
              <a:t>‹#›</a:t>
            </a:fld>
            <a:endParaRPr lang="lv-LV" noProof="0" dirty="0"/>
          </a:p>
        </p:txBody>
      </p:sp>
      <p:sp>
        <p:nvSpPr>
          <p:cNvPr id="6" name="Picture Placeholder 13">
            <a:extLst>
              <a:ext uri="{FF2B5EF4-FFF2-40B4-BE49-F238E27FC236}">
                <a16:creationId xmlns:a16="http://schemas.microsoft.com/office/drawing/2014/main" id="{5DF58D42-D8AE-4DD2-8B46-133235043FFB}"/>
              </a:ext>
            </a:extLst>
          </p:cNvPr>
          <p:cNvSpPr>
            <a:spLocks noGrp="1"/>
          </p:cNvSpPr>
          <p:nvPr>
            <p:ph type="pic" sz="quarter" idx="13" hasCustomPrompt="1"/>
          </p:nvPr>
        </p:nvSpPr>
        <p:spPr>
          <a:xfrm>
            <a:off x="435507" y="1079500"/>
            <a:ext cx="5325531" cy="5040313"/>
          </a:xfrm>
          <a:custGeom>
            <a:avLst/>
            <a:gdLst>
              <a:gd name="connsiteX0" fmla="*/ 225442 w 4838854"/>
              <a:gd name="connsiteY0" fmla="*/ 0 h 5461000"/>
              <a:gd name="connsiteX1" fmla="*/ 4613412 w 4838854"/>
              <a:gd name="connsiteY1" fmla="*/ 0 h 5461000"/>
              <a:gd name="connsiteX2" fmla="*/ 4838854 w 4838854"/>
              <a:gd name="connsiteY2" fmla="*/ 225442 h 5461000"/>
              <a:gd name="connsiteX3" fmla="*/ 4838854 w 4838854"/>
              <a:gd name="connsiteY3" fmla="*/ 5235558 h 5461000"/>
              <a:gd name="connsiteX4" fmla="*/ 4613412 w 4838854"/>
              <a:gd name="connsiteY4" fmla="*/ 5461000 h 5461000"/>
              <a:gd name="connsiteX5" fmla="*/ 225442 w 4838854"/>
              <a:gd name="connsiteY5" fmla="*/ 5461000 h 5461000"/>
              <a:gd name="connsiteX6" fmla="*/ 0 w 4838854"/>
              <a:gd name="connsiteY6" fmla="*/ 5235558 h 5461000"/>
              <a:gd name="connsiteX7" fmla="*/ 0 w 4838854"/>
              <a:gd name="connsiteY7" fmla="*/ 225442 h 5461000"/>
              <a:gd name="connsiteX8" fmla="*/ 225442 w 4838854"/>
              <a:gd name="connsiteY8" fmla="*/ 0 h 546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38854" h="5461000">
                <a:moveTo>
                  <a:pt x="225442" y="0"/>
                </a:moveTo>
                <a:lnTo>
                  <a:pt x="4613412" y="0"/>
                </a:lnTo>
                <a:cubicBezTo>
                  <a:pt x="4737920" y="0"/>
                  <a:pt x="4838854" y="100934"/>
                  <a:pt x="4838854" y="225442"/>
                </a:cubicBezTo>
                <a:lnTo>
                  <a:pt x="4838854" y="5235558"/>
                </a:lnTo>
                <a:cubicBezTo>
                  <a:pt x="4838854" y="5360066"/>
                  <a:pt x="4737920" y="5461000"/>
                  <a:pt x="4613412" y="5461000"/>
                </a:cubicBezTo>
                <a:lnTo>
                  <a:pt x="225442" y="5461000"/>
                </a:lnTo>
                <a:cubicBezTo>
                  <a:pt x="100934" y="5461000"/>
                  <a:pt x="0" y="5360066"/>
                  <a:pt x="0" y="5235558"/>
                </a:cubicBezTo>
                <a:lnTo>
                  <a:pt x="0" y="225442"/>
                </a:lnTo>
                <a:cubicBezTo>
                  <a:pt x="0" y="100934"/>
                  <a:pt x="100934" y="0"/>
                  <a:pt x="225442" y="0"/>
                </a:cubicBezTo>
                <a:close/>
              </a:path>
            </a:pathLst>
          </a:custGeom>
          <a:solidFill>
            <a:schemeClr val="bg1">
              <a:lumMod val="65000"/>
              <a:alpha val="12000"/>
            </a:schemeClr>
          </a:solidFill>
        </p:spPr>
        <p:txBody>
          <a:bodyPr wrap="square" anchor="ctr">
            <a:noAutofit/>
          </a:bodyPr>
          <a:lstStyle>
            <a:lvl1pPr marL="0" indent="0" algn="ctr">
              <a:buNone/>
              <a:defRPr sz="1600">
                <a:solidFill>
                  <a:schemeClr val="tx1">
                    <a:lumMod val="50000"/>
                    <a:lumOff val="50000"/>
                  </a:schemeClr>
                </a:solidFill>
                <a:latin typeface="Nunito Sans" pitchFamily="2" charset="0"/>
              </a:defRPr>
            </a:lvl1pPr>
          </a:lstStyle>
          <a:p>
            <a:r>
              <a:rPr lang="lv-LV" noProof="0" dirty="0" err="1"/>
              <a:t>Drag</a:t>
            </a:r>
            <a:r>
              <a:rPr lang="lv-LV" noProof="0" dirty="0"/>
              <a:t> </a:t>
            </a:r>
            <a:r>
              <a:rPr lang="lv-LV" noProof="0" dirty="0" err="1"/>
              <a:t>and</a:t>
            </a:r>
            <a:r>
              <a:rPr lang="lv-LV" noProof="0" dirty="0"/>
              <a:t> </a:t>
            </a:r>
            <a:r>
              <a:rPr lang="lv-LV" noProof="0" dirty="0" err="1"/>
              <a:t>Drop</a:t>
            </a:r>
            <a:r>
              <a:rPr lang="lv-LV" noProof="0" dirty="0"/>
              <a:t> </a:t>
            </a:r>
            <a:r>
              <a:rPr lang="lv-LV" noProof="0" dirty="0" err="1"/>
              <a:t>Image</a:t>
            </a:r>
            <a:r>
              <a:rPr lang="lv-LV" noProof="0" dirty="0"/>
              <a:t> </a:t>
            </a:r>
            <a:r>
              <a:rPr lang="lv-LV" noProof="0" dirty="0" err="1"/>
              <a:t>Here</a:t>
            </a:r>
            <a:endParaRPr lang="lv-LV" noProof="0" dirty="0"/>
          </a:p>
        </p:txBody>
      </p:sp>
    </p:spTree>
    <p:extLst>
      <p:ext uri="{BB962C8B-B14F-4D97-AF65-F5344CB8AC3E}">
        <p14:creationId xmlns:p14="http://schemas.microsoft.com/office/powerpoint/2010/main" val="4129135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elāgota lapa ar attēlu un 2 satura blokiem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B2B8F-BB37-11F7-0287-3EC9DD4F4079}"/>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5" name="Slide Number Placeholder 4">
            <a:extLst>
              <a:ext uri="{FF2B5EF4-FFF2-40B4-BE49-F238E27FC236}">
                <a16:creationId xmlns:a16="http://schemas.microsoft.com/office/drawing/2014/main" id="{671291BA-2543-6DB7-0590-4DEDA7ACD591}"/>
              </a:ext>
            </a:extLst>
          </p:cNvPr>
          <p:cNvSpPr>
            <a:spLocks noGrp="1"/>
          </p:cNvSpPr>
          <p:nvPr>
            <p:ph type="sldNum" sz="quarter" idx="12"/>
          </p:nvPr>
        </p:nvSpPr>
        <p:spPr/>
        <p:txBody>
          <a:bodyPr/>
          <a:lstStyle/>
          <a:p>
            <a:fld id="{4AD0A5CB-093A-4837-A477-D6CA31A518EC}" type="slidenum">
              <a:rPr lang="lv-LV" noProof="0" smtClean="0"/>
              <a:pPr/>
              <a:t>‹#›</a:t>
            </a:fld>
            <a:endParaRPr lang="lv-LV" noProof="0" dirty="0"/>
          </a:p>
        </p:txBody>
      </p:sp>
      <p:sp>
        <p:nvSpPr>
          <p:cNvPr id="14" name="Picture Placeholder 16">
            <a:extLst>
              <a:ext uri="{FF2B5EF4-FFF2-40B4-BE49-F238E27FC236}">
                <a16:creationId xmlns:a16="http://schemas.microsoft.com/office/drawing/2014/main" id="{0D84C03A-658F-E5C2-45D7-88780F93616E}"/>
              </a:ext>
            </a:extLst>
          </p:cNvPr>
          <p:cNvSpPr>
            <a:spLocks noGrp="1"/>
          </p:cNvSpPr>
          <p:nvPr>
            <p:ph type="pic" sz="quarter" idx="13"/>
          </p:nvPr>
        </p:nvSpPr>
        <p:spPr>
          <a:xfrm>
            <a:off x="2885186" y="2292414"/>
            <a:ext cx="5866004" cy="2616071"/>
          </a:xfrm>
          <a:prstGeom prst="roundRect">
            <a:avLst>
              <a:gd name="adj" fmla="val 6259"/>
            </a:avLst>
          </a:prstGeom>
          <a:solidFill>
            <a:schemeClr val="bg1">
              <a:lumMod val="95000"/>
            </a:schemeClr>
          </a:solidFill>
        </p:spPr>
        <p:txBody>
          <a:bodyPr wrap="square">
            <a:noAutofit/>
          </a:bodyPr>
          <a:lstStyle>
            <a:lvl1pPr>
              <a:defRPr lang="en-US" sz="1800">
                <a:solidFill>
                  <a:schemeClr val="tx1"/>
                </a:solidFill>
                <a:latin typeface="Nunito Sans" pitchFamily="2" charset="0"/>
              </a:defRPr>
            </a:lvl1pPr>
          </a:lstStyle>
          <a:p>
            <a:pPr marL="0" lvl="0" indent="0">
              <a:buNone/>
            </a:pPr>
            <a:r>
              <a:rPr lang="en-GB" noProof="0"/>
              <a:t>Click icon to add picture</a:t>
            </a:r>
            <a:endParaRPr lang="lv-LV" noProof="0" dirty="0"/>
          </a:p>
        </p:txBody>
      </p:sp>
      <p:sp>
        <p:nvSpPr>
          <p:cNvPr id="9" name="Content Placeholder 8">
            <a:extLst>
              <a:ext uri="{FF2B5EF4-FFF2-40B4-BE49-F238E27FC236}">
                <a16:creationId xmlns:a16="http://schemas.microsoft.com/office/drawing/2014/main" id="{1A889EF8-9923-8318-359C-83876BD0AC14}"/>
              </a:ext>
            </a:extLst>
          </p:cNvPr>
          <p:cNvSpPr>
            <a:spLocks noGrp="1"/>
          </p:cNvSpPr>
          <p:nvPr>
            <p:ph sz="quarter" idx="16" hasCustomPrompt="1"/>
          </p:nvPr>
        </p:nvSpPr>
        <p:spPr>
          <a:xfrm>
            <a:off x="431801" y="4114800"/>
            <a:ext cx="4003039" cy="200501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lv-LV" noProof="0" dirty="0" err="1"/>
              <a:t>Click</a:t>
            </a:r>
            <a:r>
              <a:rPr lang="lv-LV" noProof="0" dirty="0"/>
              <a:t> to </a:t>
            </a:r>
            <a:r>
              <a:rPr lang="lv-LV" noProof="0" dirty="0" err="1"/>
              <a:t>edit</a:t>
            </a:r>
            <a:r>
              <a:rPr lang="lv-LV" noProof="0" dirty="0"/>
              <a:t> </a:t>
            </a:r>
            <a:r>
              <a:rPr lang="lv-LV" noProof="0" dirty="0" err="1"/>
              <a:t>text</a:t>
            </a:r>
            <a:endParaRPr lang="lv-LV" noProof="0" dirty="0"/>
          </a:p>
        </p:txBody>
      </p:sp>
      <p:sp>
        <p:nvSpPr>
          <p:cNvPr id="10" name="Content Placeholder 8">
            <a:extLst>
              <a:ext uri="{FF2B5EF4-FFF2-40B4-BE49-F238E27FC236}">
                <a16:creationId xmlns:a16="http://schemas.microsoft.com/office/drawing/2014/main" id="{2375ACB9-031A-373B-8806-2E239A5A66F5}"/>
              </a:ext>
            </a:extLst>
          </p:cNvPr>
          <p:cNvSpPr>
            <a:spLocks noGrp="1"/>
          </p:cNvSpPr>
          <p:nvPr>
            <p:ph sz="quarter" idx="17" hasCustomPrompt="1"/>
          </p:nvPr>
        </p:nvSpPr>
        <p:spPr>
          <a:xfrm>
            <a:off x="7085649" y="1081086"/>
            <a:ext cx="4003039" cy="2005013"/>
          </a:xfrm>
          <a:prstGeom prst="roundRect">
            <a:avLst/>
          </a:prstGeom>
          <a:solidFill>
            <a:schemeClr val="accent3"/>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lv-LV" noProof="0" dirty="0" err="1"/>
              <a:t>Click</a:t>
            </a:r>
            <a:r>
              <a:rPr lang="lv-LV" noProof="0" dirty="0"/>
              <a:t> to </a:t>
            </a:r>
            <a:r>
              <a:rPr lang="lv-LV" noProof="0" dirty="0" err="1"/>
              <a:t>edit</a:t>
            </a:r>
            <a:r>
              <a:rPr lang="lv-LV" noProof="0" dirty="0"/>
              <a:t> </a:t>
            </a:r>
            <a:r>
              <a:rPr lang="lv-LV" noProof="0" dirty="0" err="1"/>
              <a:t>text</a:t>
            </a:r>
            <a:endParaRPr lang="lv-LV" noProof="0" dirty="0"/>
          </a:p>
        </p:txBody>
      </p:sp>
    </p:spTree>
    <p:extLst>
      <p:ext uri="{BB962C8B-B14F-4D97-AF65-F5344CB8AC3E}">
        <p14:creationId xmlns:p14="http://schemas.microsoft.com/office/powerpoint/2010/main" val="7161994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elāgota lapa ar attēlu datora ekrānā un 2 satura blokiem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C3384-26B2-7BD7-437A-CD91E8B99511}"/>
              </a:ext>
            </a:extLst>
          </p:cNvPr>
          <p:cNvSpPr>
            <a:spLocks noGrp="1"/>
          </p:cNvSpPr>
          <p:nvPr>
            <p:ph type="title"/>
          </p:nvPr>
        </p:nvSpPr>
        <p:spPr>
          <a:xfrm>
            <a:off x="431801" y="177800"/>
            <a:ext cx="8936990" cy="806450"/>
          </a:xfrm>
          <a:prstGeom prst="rect">
            <a:avLst/>
          </a:prstGeom>
        </p:spPr>
        <p:txBody>
          <a:bodyPr/>
          <a:lstStyle/>
          <a:p>
            <a:r>
              <a:rPr lang="en-GB" noProof="0"/>
              <a:t>Click to edit Master title style</a:t>
            </a:r>
            <a:endParaRPr lang="lv-LV" noProof="0" dirty="0"/>
          </a:p>
        </p:txBody>
      </p:sp>
      <p:sp>
        <p:nvSpPr>
          <p:cNvPr id="5" name="Slide Number Placeholder 4">
            <a:extLst>
              <a:ext uri="{FF2B5EF4-FFF2-40B4-BE49-F238E27FC236}">
                <a16:creationId xmlns:a16="http://schemas.microsoft.com/office/drawing/2014/main" id="{E5C56BB2-F7B1-2532-BA17-58340DF3006C}"/>
              </a:ext>
            </a:extLst>
          </p:cNvPr>
          <p:cNvSpPr>
            <a:spLocks noGrp="1"/>
          </p:cNvSpPr>
          <p:nvPr>
            <p:ph type="sldNum" sz="quarter" idx="12"/>
          </p:nvPr>
        </p:nvSpPr>
        <p:spPr/>
        <p:txBody>
          <a:bodyPr/>
          <a:lstStyle/>
          <a:p>
            <a:fld id="{4AD0A5CB-093A-4837-A477-D6CA31A518EC}" type="slidenum">
              <a:rPr lang="lv-LV" noProof="0" smtClean="0"/>
              <a:pPr/>
              <a:t>‹#›</a:t>
            </a:fld>
            <a:endParaRPr lang="lv-LV" noProof="0" dirty="0"/>
          </a:p>
        </p:txBody>
      </p:sp>
      <p:pic>
        <p:nvPicPr>
          <p:cNvPr id="6" name="Picture 5">
            <a:extLst>
              <a:ext uri="{FF2B5EF4-FFF2-40B4-BE49-F238E27FC236}">
                <a16:creationId xmlns:a16="http://schemas.microsoft.com/office/drawing/2014/main" id="{762E51D4-EED3-37BC-66F7-370553E7BDAF}"/>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l="-2"/>
          <a:stretch/>
        </p:blipFill>
        <p:spPr>
          <a:xfrm>
            <a:off x="2987360" y="2539033"/>
            <a:ext cx="5257755" cy="3001472"/>
          </a:xfrm>
          <a:prstGeom prst="rect">
            <a:avLst/>
          </a:prstGeom>
          <a:effectLst/>
        </p:spPr>
      </p:pic>
      <p:sp>
        <p:nvSpPr>
          <p:cNvPr id="7" name="Picture Placeholder 3">
            <a:extLst>
              <a:ext uri="{FF2B5EF4-FFF2-40B4-BE49-F238E27FC236}">
                <a16:creationId xmlns:a16="http://schemas.microsoft.com/office/drawing/2014/main" id="{19A01B42-8C7F-B018-F4D7-ED25149D3B71}"/>
              </a:ext>
            </a:extLst>
          </p:cNvPr>
          <p:cNvSpPr>
            <a:spLocks noGrp="1"/>
          </p:cNvSpPr>
          <p:nvPr>
            <p:ph type="pic" sz="quarter" idx="13"/>
          </p:nvPr>
        </p:nvSpPr>
        <p:spPr>
          <a:xfrm>
            <a:off x="3928668" y="2761736"/>
            <a:ext cx="3603790" cy="2167862"/>
          </a:xfrm>
          <a:custGeom>
            <a:avLst/>
            <a:gdLst>
              <a:gd name="connsiteX0" fmla="*/ 0 w 3813850"/>
              <a:gd name="connsiteY0" fmla="*/ 0 h 2294259"/>
              <a:gd name="connsiteX1" fmla="*/ 3813850 w 3813850"/>
              <a:gd name="connsiteY1" fmla="*/ 0 h 2294259"/>
              <a:gd name="connsiteX2" fmla="*/ 3813850 w 3813850"/>
              <a:gd name="connsiteY2" fmla="*/ 2294259 h 2294259"/>
              <a:gd name="connsiteX3" fmla="*/ 0 w 3813850"/>
              <a:gd name="connsiteY3" fmla="*/ 2294259 h 2294259"/>
            </a:gdLst>
            <a:ahLst/>
            <a:cxnLst>
              <a:cxn ang="0">
                <a:pos x="connsiteX0" y="connsiteY0"/>
              </a:cxn>
              <a:cxn ang="0">
                <a:pos x="connsiteX1" y="connsiteY1"/>
              </a:cxn>
              <a:cxn ang="0">
                <a:pos x="connsiteX2" y="connsiteY2"/>
              </a:cxn>
              <a:cxn ang="0">
                <a:pos x="connsiteX3" y="connsiteY3"/>
              </a:cxn>
            </a:cxnLst>
            <a:rect l="l" t="t" r="r" b="b"/>
            <a:pathLst>
              <a:path w="3813850" h="2294259">
                <a:moveTo>
                  <a:pt x="0" y="0"/>
                </a:moveTo>
                <a:lnTo>
                  <a:pt x="3813850" y="0"/>
                </a:lnTo>
                <a:lnTo>
                  <a:pt x="3813850" y="2294259"/>
                </a:lnTo>
                <a:lnTo>
                  <a:pt x="0" y="2294259"/>
                </a:lnTo>
                <a:close/>
              </a:path>
            </a:pathLst>
          </a:custGeom>
          <a:solidFill>
            <a:schemeClr val="bg1">
              <a:lumMod val="95000"/>
            </a:schemeClr>
          </a:solidFill>
          <a:effectLst/>
        </p:spPr>
        <p:txBody>
          <a:bodyPr wrap="square">
            <a:noAutofit/>
          </a:bodyPr>
          <a:lstStyle>
            <a:lvl1pPr>
              <a:defRPr lang="id-ID" sz="1200" dirty="0">
                <a:solidFill>
                  <a:schemeClr val="bg1">
                    <a:lumMod val="75000"/>
                  </a:schemeClr>
                </a:solidFill>
              </a:defRPr>
            </a:lvl1pPr>
          </a:lstStyle>
          <a:p>
            <a:pPr marL="0" marR="0" lvl="0" indent="0" fontAlgn="auto">
              <a:spcAft>
                <a:spcPts val="0"/>
              </a:spcAft>
              <a:buClrTx/>
              <a:buSzTx/>
              <a:buNone/>
              <a:tabLst/>
            </a:pPr>
            <a:r>
              <a:rPr lang="en-GB" noProof="0"/>
              <a:t>Click icon to add picture</a:t>
            </a:r>
            <a:endParaRPr lang="lv-LV" noProof="0" dirty="0"/>
          </a:p>
        </p:txBody>
      </p:sp>
      <p:sp>
        <p:nvSpPr>
          <p:cNvPr id="10" name="Content Placeholder 8">
            <a:extLst>
              <a:ext uri="{FF2B5EF4-FFF2-40B4-BE49-F238E27FC236}">
                <a16:creationId xmlns:a16="http://schemas.microsoft.com/office/drawing/2014/main" id="{D5EBAAA6-9E03-F8C8-36D6-AD0D73050D32}"/>
              </a:ext>
            </a:extLst>
          </p:cNvPr>
          <p:cNvSpPr>
            <a:spLocks noGrp="1"/>
          </p:cNvSpPr>
          <p:nvPr>
            <p:ph sz="quarter" idx="16"/>
          </p:nvPr>
        </p:nvSpPr>
        <p:spPr>
          <a:xfrm>
            <a:off x="639057" y="3024080"/>
            <a:ext cx="2731560" cy="1643171"/>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en-GB" noProof="0"/>
              <a:t>Click to edit Master text styles</a:t>
            </a:r>
          </a:p>
        </p:txBody>
      </p:sp>
      <p:sp>
        <p:nvSpPr>
          <p:cNvPr id="12" name="Content Placeholder 8">
            <a:extLst>
              <a:ext uri="{FF2B5EF4-FFF2-40B4-BE49-F238E27FC236}">
                <a16:creationId xmlns:a16="http://schemas.microsoft.com/office/drawing/2014/main" id="{CC4DA502-F5D6-C28F-E0E3-EA52B34ECCCD}"/>
              </a:ext>
            </a:extLst>
          </p:cNvPr>
          <p:cNvSpPr>
            <a:spLocks noGrp="1"/>
          </p:cNvSpPr>
          <p:nvPr>
            <p:ph sz="quarter" idx="17"/>
          </p:nvPr>
        </p:nvSpPr>
        <p:spPr>
          <a:xfrm>
            <a:off x="8090509" y="3024081"/>
            <a:ext cx="2731560" cy="1643171"/>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en-GB" noProof="0"/>
              <a:t>Click to edit Master text styles</a:t>
            </a:r>
          </a:p>
        </p:txBody>
      </p:sp>
    </p:spTree>
    <p:extLst>
      <p:ext uri="{BB962C8B-B14F-4D97-AF65-F5344CB8AC3E}">
        <p14:creationId xmlns:p14="http://schemas.microsoft.com/office/powerpoint/2010/main" val="4197953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WOT (SVID) analīzes sagatave L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hasCustomPrompt="1"/>
          </p:nvPr>
        </p:nvSpPr>
        <p:spPr>
          <a:xfrm>
            <a:off x="431801" y="177800"/>
            <a:ext cx="8936990" cy="806450"/>
          </a:xfrm>
          <a:prstGeom prst="rect">
            <a:avLst/>
          </a:prstGeom>
        </p:spPr>
        <p:txBody>
          <a:bodyPr/>
          <a:lstStyle>
            <a:lvl1pPr>
              <a:defRPr/>
            </a:lvl1pPr>
          </a:lstStyle>
          <a:p>
            <a:r>
              <a:rPr lang="lv-LV" noProof="0" dirty="0"/>
              <a:t>SWOT (SVID) analīze</a:t>
            </a:r>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noProof="0" smtClean="0"/>
              <a:pPr/>
              <a:t>‹#›</a:t>
            </a:fld>
            <a:endParaRPr lang="lv-LV" noProof="0" dirty="0"/>
          </a:p>
        </p:txBody>
      </p:sp>
      <p:sp>
        <p:nvSpPr>
          <p:cNvPr id="5" name="Content Placeholder 3">
            <a:extLst>
              <a:ext uri="{FF2B5EF4-FFF2-40B4-BE49-F238E27FC236}">
                <a16:creationId xmlns:a16="http://schemas.microsoft.com/office/drawing/2014/main" id="{7F385D5D-7232-19DA-8149-DF7F60A81801}"/>
              </a:ext>
            </a:extLst>
          </p:cNvPr>
          <p:cNvSpPr>
            <a:spLocks noGrp="1"/>
          </p:cNvSpPr>
          <p:nvPr>
            <p:ph sz="half" idx="13" hasCustomPrompt="1"/>
          </p:nvPr>
        </p:nvSpPr>
        <p:spPr>
          <a:xfrm>
            <a:off x="5945099" y="4031813"/>
            <a:ext cx="5135559"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lv-LV" noProof="0" dirty="0"/>
              <a:t>Ko dara konkurenti?</a:t>
            </a:r>
          </a:p>
          <a:p>
            <a:pPr lvl="0"/>
            <a:endParaRPr lang="lv-LV" noProof="0" dirty="0"/>
          </a:p>
        </p:txBody>
      </p:sp>
      <p:sp>
        <p:nvSpPr>
          <p:cNvPr id="3" name="Content Placeholder 3">
            <a:extLst>
              <a:ext uri="{FF2B5EF4-FFF2-40B4-BE49-F238E27FC236}">
                <a16:creationId xmlns:a16="http://schemas.microsoft.com/office/drawing/2014/main" id="{A4C8438A-4AD4-EF00-80C8-40487F335ABB}"/>
              </a:ext>
            </a:extLst>
          </p:cNvPr>
          <p:cNvSpPr>
            <a:spLocks noGrp="1"/>
          </p:cNvSpPr>
          <p:nvPr>
            <p:ph sz="half" idx="14" hasCustomPrompt="1"/>
          </p:nvPr>
        </p:nvSpPr>
        <p:spPr>
          <a:xfrm>
            <a:off x="711819" y="4034401"/>
            <a:ext cx="5151614"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lv-LV" noProof="0" dirty="0"/>
              <a:t>Kādi ir trendi tirgū?</a:t>
            </a:r>
          </a:p>
          <a:p>
            <a:pPr lvl="0"/>
            <a:endParaRPr lang="lv-LV" noProof="0" dirty="0"/>
          </a:p>
        </p:txBody>
      </p:sp>
      <p:sp>
        <p:nvSpPr>
          <p:cNvPr id="9" name="Content Placeholder 3">
            <a:extLst>
              <a:ext uri="{FF2B5EF4-FFF2-40B4-BE49-F238E27FC236}">
                <a16:creationId xmlns:a16="http://schemas.microsoft.com/office/drawing/2014/main" id="{91431733-7F11-2BB7-2509-529CC67FDB31}"/>
              </a:ext>
            </a:extLst>
          </p:cNvPr>
          <p:cNvSpPr>
            <a:spLocks noGrp="1"/>
          </p:cNvSpPr>
          <p:nvPr>
            <p:ph sz="half" idx="15" hasCustomPrompt="1"/>
          </p:nvPr>
        </p:nvSpPr>
        <p:spPr>
          <a:xfrm>
            <a:off x="705597" y="1583226"/>
            <a:ext cx="5144385"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lv-LV" noProof="0" dirty="0"/>
              <a:t>Kas iz mūsu priekšrocība un izcilība?</a:t>
            </a:r>
          </a:p>
          <a:p>
            <a:pPr lvl="0"/>
            <a:endParaRPr lang="lv-LV" noProof="0" dirty="0"/>
          </a:p>
        </p:txBody>
      </p:sp>
      <p:sp>
        <p:nvSpPr>
          <p:cNvPr id="10" name="Content Placeholder 3">
            <a:extLst>
              <a:ext uri="{FF2B5EF4-FFF2-40B4-BE49-F238E27FC236}">
                <a16:creationId xmlns:a16="http://schemas.microsoft.com/office/drawing/2014/main" id="{2C249B6E-5CD6-136A-EF31-6C31314B2EE3}"/>
              </a:ext>
            </a:extLst>
          </p:cNvPr>
          <p:cNvSpPr>
            <a:spLocks noGrp="1"/>
          </p:cNvSpPr>
          <p:nvPr>
            <p:ph sz="half" idx="16" hasCustomPrompt="1"/>
          </p:nvPr>
        </p:nvSpPr>
        <p:spPr>
          <a:xfrm>
            <a:off x="5940687" y="1583226"/>
            <a:ext cx="5144385"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lv-LV" noProof="0" dirty="0"/>
              <a:t>Kādi ir mūsu trūkumi un ierobežojumi?</a:t>
            </a:r>
          </a:p>
          <a:p>
            <a:pPr lvl="0"/>
            <a:endParaRPr lang="lv-LV" noProof="0" dirty="0"/>
          </a:p>
        </p:txBody>
      </p:sp>
      <p:sp>
        <p:nvSpPr>
          <p:cNvPr id="4" name="Lorem Ipsum is simply dummy text of the printing and typesetting industry. Lorem Ipsum has been the industry's standard dummy text ever since the 1500s, when an unknown printer took a galley of type and scrambled it to make a type specimen book. It has s">
            <a:extLst>
              <a:ext uri="{FF2B5EF4-FFF2-40B4-BE49-F238E27FC236}">
                <a16:creationId xmlns:a16="http://schemas.microsoft.com/office/drawing/2014/main" id="{7D6E79D8-2EC6-F5BE-D9FC-D5D1C65C7EAD}"/>
              </a:ext>
            </a:extLst>
          </p:cNvPr>
          <p:cNvSpPr txBox="1"/>
          <p:nvPr userDrawn="1"/>
        </p:nvSpPr>
        <p:spPr>
          <a:xfrm rot="16200000">
            <a:off x="-631488" y="2389994"/>
            <a:ext cx="2333764" cy="216000"/>
          </a:xfrm>
          <a:prstGeom prst="round2SameRect">
            <a:avLst/>
          </a:prstGeom>
          <a:solidFill>
            <a:schemeClr val="bg2"/>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6000" tIns="36000" rIns="36000" bIns="36000">
            <a:normAutofit fontScale="47500" lnSpcReduction="20000"/>
          </a:bodyPr>
          <a:lstStyle>
            <a:lvl1pPr>
              <a:defRPr sz="2500">
                <a:solidFill>
                  <a:srgbClr val="A7A7A7"/>
                </a:solidFill>
                <a:latin typeface="Barlow Medium"/>
                <a:ea typeface="Barlow Medium"/>
                <a:cs typeface="Barlow Medium"/>
                <a:sym typeface="Barlow Medium"/>
              </a:defRPr>
            </a:lvl1pPr>
          </a:lstStyle>
          <a:p>
            <a:pPr algn="ctr"/>
            <a:r>
              <a:rPr lang="lv-LV" sz="2000" noProof="0" dirty="0">
                <a:solidFill>
                  <a:schemeClr val="tx2">
                    <a:lumMod val="50000"/>
                  </a:schemeClr>
                </a:solidFill>
                <a:latin typeface="Nunito Sans" pitchFamily="2" charset="0"/>
              </a:rPr>
              <a:t>Iekšējie faktori</a:t>
            </a:r>
          </a:p>
        </p:txBody>
      </p:sp>
      <p:sp>
        <p:nvSpPr>
          <p:cNvPr id="6" name="Lorem Ipsum is simply dummy text of the printing and typesetting industry. Lorem Ipsum has been the industry's standard dummy text ever since the 1500s, when an unknown printer took a galley of type and scrambled it to make a type specimen book. It has s">
            <a:extLst>
              <a:ext uri="{FF2B5EF4-FFF2-40B4-BE49-F238E27FC236}">
                <a16:creationId xmlns:a16="http://schemas.microsoft.com/office/drawing/2014/main" id="{D791F3CC-9C74-5DD8-44E1-78A969A08B57}"/>
              </a:ext>
            </a:extLst>
          </p:cNvPr>
          <p:cNvSpPr txBox="1"/>
          <p:nvPr userDrawn="1"/>
        </p:nvSpPr>
        <p:spPr>
          <a:xfrm rot="16200000">
            <a:off x="-502589" y="4962311"/>
            <a:ext cx="2076998" cy="216000"/>
          </a:xfrm>
          <a:prstGeom prst="round2SameRect">
            <a:avLst/>
          </a:prstGeom>
          <a:solidFill>
            <a:schemeClr val="bg2"/>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6000" tIns="36000" rIns="36000" bIns="36000">
            <a:normAutofit fontScale="47500" lnSpcReduction="20000"/>
          </a:bodyPr>
          <a:lstStyle>
            <a:lvl1pPr>
              <a:defRPr sz="2500">
                <a:solidFill>
                  <a:srgbClr val="A7A7A7"/>
                </a:solidFill>
                <a:latin typeface="Barlow Medium"/>
                <a:ea typeface="Barlow Medium"/>
                <a:cs typeface="Barlow Medium"/>
                <a:sym typeface="Barlow Medium"/>
              </a:defRPr>
            </a:lvl1pPr>
          </a:lstStyle>
          <a:p>
            <a:pPr algn="ctr"/>
            <a:r>
              <a:rPr lang="lv-LV" sz="2000" noProof="0" dirty="0">
                <a:solidFill>
                  <a:schemeClr val="tx2">
                    <a:lumMod val="50000"/>
                  </a:schemeClr>
                </a:solidFill>
                <a:latin typeface="Nunito Sans" pitchFamily="2" charset="0"/>
              </a:rPr>
              <a:t>Ārējie faktori</a:t>
            </a:r>
          </a:p>
        </p:txBody>
      </p:sp>
      <p:sp>
        <p:nvSpPr>
          <p:cNvPr id="8" name="Shape">
            <a:extLst>
              <a:ext uri="{FF2B5EF4-FFF2-40B4-BE49-F238E27FC236}">
                <a16:creationId xmlns:a16="http://schemas.microsoft.com/office/drawing/2014/main" id="{CEEE9054-49AE-91E9-6FF4-4A2534D7802B}"/>
              </a:ext>
            </a:extLst>
          </p:cNvPr>
          <p:cNvSpPr/>
          <p:nvPr userDrawn="1"/>
        </p:nvSpPr>
        <p:spPr>
          <a:xfrm>
            <a:off x="715433" y="1331113"/>
            <a:ext cx="5148000" cy="252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1"/>
          </a:solidFill>
          <a:ln w="12700" cap="flat">
            <a:noFill/>
            <a:miter lim="400000"/>
          </a:ln>
          <a:effectLst/>
        </p:spPr>
        <p:txBody>
          <a:bodyPr wrap="square" lIns="0" tIns="0" rIns="0" bIns="0" numCol="1" anchor="ctr">
            <a:noAutofit/>
          </a:bodyPr>
          <a:lstStyle/>
          <a:p>
            <a:pPr algn="ctr"/>
            <a:r>
              <a:rPr lang="lv-LV" sz="1400" b="1" noProof="0" dirty="0">
                <a:solidFill>
                  <a:schemeClr val="bg1"/>
                </a:solidFill>
                <a:latin typeface="Nunito Sans" pitchFamily="2" charset="0"/>
              </a:rPr>
              <a:t>STIPRĀS PUSES</a:t>
            </a:r>
          </a:p>
        </p:txBody>
      </p:sp>
      <p:sp>
        <p:nvSpPr>
          <p:cNvPr id="11" name="Shape">
            <a:extLst>
              <a:ext uri="{FF2B5EF4-FFF2-40B4-BE49-F238E27FC236}">
                <a16:creationId xmlns:a16="http://schemas.microsoft.com/office/drawing/2014/main" id="{D2993DCE-7DD9-1841-D6B2-64E94CF4D222}"/>
              </a:ext>
            </a:extLst>
          </p:cNvPr>
          <p:cNvSpPr/>
          <p:nvPr userDrawn="1"/>
        </p:nvSpPr>
        <p:spPr>
          <a:xfrm>
            <a:off x="5934464" y="1331113"/>
            <a:ext cx="5160444" cy="255134"/>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3"/>
          </a:solidFill>
          <a:ln w="12700" cap="flat">
            <a:noFill/>
            <a:miter lim="400000"/>
          </a:ln>
          <a:effectLst/>
        </p:spPr>
        <p:txBody>
          <a:bodyPr wrap="square" lIns="0" tIns="0" rIns="0" bIns="0" numCol="1" anchor="ctr">
            <a:noAutofit/>
          </a:bodyPr>
          <a:lstStyle/>
          <a:p>
            <a:pPr algn="ctr"/>
            <a:r>
              <a:rPr lang="lv-LV" sz="1400" b="1" noProof="0" dirty="0">
                <a:solidFill>
                  <a:schemeClr val="bg1"/>
                </a:solidFill>
                <a:latin typeface="Nunito Sans" pitchFamily="2" charset="0"/>
              </a:rPr>
              <a:t>VĀJĀS PUSES</a:t>
            </a:r>
          </a:p>
        </p:txBody>
      </p:sp>
      <p:sp>
        <p:nvSpPr>
          <p:cNvPr id="12" name="Shape">
            <a:extLst>
              <a:ext uri="{FF2B5EF4-FFF2-40B4-BE49-F238E27FC236}">
                <a16:creationId xmlns:a16="http://schemas.microsoft.com/office/drawing/2014/main" id="{C59C750F-C498-70CC-60C4-DC432340A0F0}"/>
              </a:ext>
            </a:extLst>
          </p:cNvPr>
          <p:cNvSpPr/>
          <p:nvPr userDrawn="1"/>
        </p:nvSpPr>
        <p:spPr>
          <a:xfrm>
            <a:off x="715434" y="3782246"/>
            <a:ext cx="5151614" cy="252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2"/>
          </a:solidFill>
          <a:ln w="12700" cap="flat">
            <a:noFill/>
            <a:miter lim="400000"/>
          </a:ln>
          <a:effectLst/>
        </p:spPr>
        <p:txBody>
          <a:bodyPr wrap="square" lIns="0" tIns="0" rIns="0" bIns="0" numCol="1" anchor="ctr">
            <a:noAutofit/>
          </a:bodyPr>
          <a:lstStyle/>
          <a:p>
            <a:pPr algn="ctr"/>
            <a:r>
              <a:rPr lang="lv-LV" sz="1400" b="1" noProof="0" dirty="0">
                <a:solidFill>
                  <a:schemeClr val="bg1"/>
                </a:solidFill>
                <a:latin typeface="Nunito Sans" pitchFamily="2" charset="0"/>
              </a:rPr>
              <a:t>IESPĒJAS</a:t>
            </a:r>
          </a:p>
        </p:txBody>
      </p:sp>
      <p:sp>
        <p:nvSpPr>
          <p:cNvPr id="13" name="Shape">
            <a:extLst>
              <a:ext uri="{FF2B5EF4-FFF2-40B4-BE49-F238E27FC236}">
                <a16:creationId xmlns:a16="http://schemas.microsoft.com/office/drawing/2014/main" id="{C7100A61-D1B7-D45E-0511-C58537DB65FE}"/>
              </a:ext>
            </a:extLst>
          </p:cNvPr>
          <p:cNvSpPr/>
          <p:nvPr userDrawn="1"/>
        </p:nvSpPr>
        <p:spPr>
          <a:xfrm>
            <a:off x="5940686" y="3782246"/>
            <a:ext cx="5148001" cy="252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6"/>
          </a:solidFill>
          <a:ln w="12700" cap="flat">
            <a:noFill/>
            <a:miter lim="400000"/>
          </a:ln>
          <a:effectLst/>
        </p:spPr>
        <p:txBody>
          <a:bodyPr wrap="square" lIns="0" tIns="0" rIns="0" bIns="0" numCol="1" anchor="ctr">
            <a:noAutofit/>
          </a:bodyPr>
          <a:lstStyle/>
          <a:p>
            <a:pPr algn="ctr"/>
            <a:r>
              <a:rPr lang="lv-LV" sz="1400" b="1" noProof="0" dirty="0">
                <a:solidFill>
                  <a:schemeClr val="bg1"/>
                </a:solidFill>
                <a:latin typeface="Nunito Sans" pitchFamily="2" charset="0"/>
              </a:rPr>
              <a:t>DRAUDI</a:t>
            </a:r>
          </a:p>
        </p:txBody>
      </p:sp>
      <p:sp>
        <p:nvSpPr>
          <p:cNvPr id="14" name="Shape">
            <a:extLst>
              <a:ext uri="{FF2B5EF4-FFF2-40B4-BE49-F238E27FC236}">
                <a16:creationId xmlns:a16="http://schemas.microsoft.com/office/drawing/2014/main" id="{84F60353-CB1E-9960-ED66-2555402479BD}"/>
              </a:ext>
            </a:extLst>
          </p:cNvPr>
          <p:cNvSpPr/>
          <p:nvPr userDrawn="1"/>
        </p:nvSpPr>
        <p:spPr>
          <a:xfrm>
            <a:off x="711819" y="1079500"/>
            <a:ext cx="5148000" cy="211594"/>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bg2"/>
          </a:solidFill>
          <a:ln w="12700" cap="flat">
            <a:noFill/>
            <a:miter lim="400000"/>
          </a:ln>
          <a:effectLst/>
        </p:spPr>
        <p:txBody>
          <a:bodyPr wrap="square" lIns="0" tIns="0" rIns="0" bIns="0" numCol="1" anchor="ctr">
            <a:noAutofit/>
          </a:bodyPr>
          <a:lstStyle/>
          <a:p>
            <a:pPr algn="ctr"/>
            <a:r>
              <a:rPr lang="lv-LV" sz="1000" b="0" noProof="0" dirty="0">
                <a:solidFill>
                  <a:schemeClr val="tx2">
                    <a:lumMod val="50000"/>
                  </a:schemeClr>
                </a:solidFill>
                <a:latin typeface="Nunito Sans" pitchFamily="2" charset="0"/>
              </a:rPr>
              <a:t>Pozitīvie aspekti</a:t>
            </a:r>
          </a:p>
        </p:txBody>
      </p:sp>
      <p:sp>
        <p:nvSpPr>
          <p:cNvPr id="15" name="Shape">
            <a:extLst>
              <a:ext uri="{FF2B5EF4-FFF2-40B4-BE49-F238E27FC236}">
                <a16:creationId xmlns:a16="http://schemas.microsoft.com/office/drawing/2014/main" id="{77B2C7FC-7A43-78B6-9B70-5E391733B9C6}"/>
              </a:ext>
            </a:extLst>
          </p:cNvPr>
          <p:cNvSpPr/>
          <p:nvPr userDrawn="1"/>
        </p:nvSpPr>
        <p:spPr>
          <a:xfrm>
            <a:off x="5941623" y="1084079"/>
            <a:ext cx="5148000" cy="216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bg2"/>
          </a:solidFill>
          <a:ln w="12700" cap="flat">
            <a:noFill/>
            <a:miter lim="400000"/>
          </a:ln>
          <a:effectLst/>
        </p:spPr>
        <p:txBody>
          <a:bodyPr wrap="square" lIns="0" tIns="0" rIns="0" bIns="0" numCol="1" anchor="ctr">
            <a:noAutofit/>
          </a:bodyPr>
          <a:lstStyle/>
          <a:p>
            <a:pPr algn="ctr"/>
            <a:r>
              <a:rPr lang="lv-LV" sz="1000" b="0" noProof="0" dirty="0">
                <a:solidFill>
                  <a:schemeClr val="tx2">
                    <a:lumMod val="50000"/>
                  </a:schemeClr>
                </a:solidFill>
                <a:latin typeface="Nunito Sans" pitchFamily="2" charset="0"/>
              </a:rPr>
              <a:t>Negatīvie aspekti</a:t>
            </a:r>
          </a:p>
        </p:txBody>
      </p:sp>
    </p:spTree>
    <p:extLst>
      <p:ext uri="{BB962C8B-B14F-4D97-AF65-F5344CB8AC3E}">
        <p14:creationId xmlns:p14="http://schemas.microsoft.com/office/powerpoint/2010/main" val="23905339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Pamata noslēguma lapa LV">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DEFCB7-3E98-FB4F-9D2B-33EF895BFFEA}"/>
              </a:ext>
            </a:extLst>
          </p:cNvPr>
          <p:cNvPicPr>
            <a:picLocks noChangeAspect="1"/>
          </p:cNvPicPr>
          <p:nvPr userDrawn="1"/>
        </p:nvPicPr>
        <p:blipFill>
          <a:blip r:embed="rId2" cstate="print">
            <a:alphaModFix amt="30000"/>
            <a:extLst>
              <a:ext uri="{28A0092B-C50C-407E-A947-70E740481C1C}">
                <a14:useLocalDpi xmlns:a14="http://schemas.microsoft.com/office/drawing/2010/main" val="0"/>
              </a:ext>
            </a:extLst>
          </a:blip>
          <a:stretch>
            <a:fillRect/>
          </a:stretch>
        </p:blipFill>
        <p:spPr>
          <a:xfrm>
            <a:off x="-4433" y="-369"/>
            <a:ext cx="3539911" cy="2514621"/>
          </a:xfrm>
          <a:prstGeom prst="rect">
            <a:avLst/>
          </a:prstGeom>
        </p:spPr>
      </p:pic>
      <p:sp>
        <p:nvSpPr>
          <p:cNvPr id="22" name="Text Placeholder 7">
            <a:extLst>
              <a:ext uri="{FF2B5EF4-FFF2-40B4-BE49-F238E27FC236}">
                <a16:creationId xmlns:a16="http://schemas.microsoft.com/office/drawing/2014/main" id="{AC34334D-AFDC-82A4-B8BC-9AA1C6DE1D09}"/>
              </a:ext>
            </a:extLst>
          </p:cNvPr>
          <p:cNvSpPr>
            <a:spLocks noGrp="1"/>
          </p:cNvSpPr>
          <p:nvPr>
            <p:ph type="body" sz="quarter" idx="13" hasCustomPrompt="1"/>
          </p:nvPr>
        </p:nvSpPr>
        <p:spPr>
          <a:xfrm>
            <a:off x="0" y="4052836"/>
            <a:ext cx="11520488" cy="360000"/>
          </a:xfrm>
          <a:solidFill>
            <a:schemeClr val="accent1">
              <a:alpha val="5000"/>
            </a:schemeClr>
          </a:solidFill>
        </p:spPr>
        <p:txBody>
          <a:bodyPr anchor="ctr" anchorCtr="0">
            <a:normAutofit/>
          </a:bodyPr>
          <a:lstStyle>
            <a:lvl1pPr marL="0" indent="0" algn="ctr">
              <a:buNone/>
              <a:defRPr sz="2000">
                <a:solidFill>
                  <a:schemeClr val="tx1">
                    <a:lumMod val="85000"/>
                    <a:lumOff val="15000"/>
                  </a:schemeClr>
                </a:solidFill>
              </a:defRPr>
            </a:lvl1pPr>
            <a:lvl2pPr marL="457200" indent="0">
              <a:buNone/>
              <a:defRPr/>
            </a:lvl2pPr>
          </a:lstStyle>
          <a:p>
            <a:pPr lvl="0"/>
            <a:r>
              <a:rPr lang="lv-LV" noProof="0" dirty="0"/>
              <a:t>KONTAKTI</a:t>
            </a:r>
          </a:p>
        </p:txBody>
      </p:sp>
      <p:sp>
        <p:nvSpPr>
          <p:cNvPr id="24" name="Text Placeholder 23">
            <a:extLst>
              <a:ext uri="{FF2B5EF4-FFF2-40B4-BE49-F238E27FC236}">
                <a16:creationId xmlns:a16="http://schemas.microsoft.com/office/drawing/2014/main" id="{AC2094AE-D0BD-D7CF-64F8-76A2CEDF0DE8}"/>
              </a:ext>
            </a:extLst>
          </p:cNvPr>
          <p:cNvSpPr>
            <a:spLocks noGrp="1"/>
          </p:cNvSpPr>
          <p:nvPr>
            <p:ph type="body" sz="quarter" idx="14" hasCustomPrompt="1"/>
          </p:nvPr>
        </p:nvSpPr>
        <p:spPr>
          <a:xfrm>
            <a:off x="-4763" y="2509548"/>
            <a:ext cx="11525251" cy="1440000"/>
          </a:xfrm>
          <a:solidFill>
            <a:srgbClr val="61819D"/>
          </a:solidFill>
          <a:ln w="1270">
            <a:solidFill>
              <a:srgbClr val="61819D"/>
            </a:solidFill>
          </a:ln>
        </p:spPr>
        <p:txBody>
          <a:bodyPr anchor="ctr">
            <a:normAutofit/>
          </a:bodyPr>
          <a:lstStyle>
            <a:lvl1pPr marL="0" indent="0" algn="ctr">
              <a:buNone/>
              <a:defRPr sz="4400" b="1">
                <a:solidFill>
                  <a:schemeClr val="bg1"/>
                </a:solidFill>
                <a:effectLst>
                  <a:outerShdw blurRad="50800" dist="38100" dir="2700000" algn="tl" rotWithShape="0">
                    <a:prstClr val="black">
                      <a:alpha val="40000"/>
                    </a:prstClr>
                  </a:outerShdw>
                </a:effectLst>
              </a:defRPr>
            </a:lvl1pPr>
          </a:lstStyle>
          <a:p>
            <a:pPr lvl="0"/>
            <a:r>
              <a:rPr lang="lv-LV" noProof="0" dirty="0"/>
              <a:t>PALDIES!</a:t>
            </a:r>
          </a:p>
        </p:txBody>
      </p:sp>
      <p:grpSp>
        <p:nvGrpSpPr>
          <p:cNvPr id="2" name="Group 1">
            <a:extLst>
              <a:ext uri="{FF2B5EF4-FFF2-40B4-BE49-F238E27FC236}">
                <a16:creationId xmlns:a16="http://schemas.microsoft.com/office/drawing/2014/main" id="{5FF2FA28-F6CB-8768-1338-EC568774FDC3}"/>
              </a:ext>
            </a:extLst>
          </p:cNvPr>
          <p:cNvGrpSpPr/>
          <p:nvPr userDrawn="1"/>
        </p:nvGrpSpPr>
        <p:grpSpPr>
          <a:xfrm>
            <a:off x="7417833" y="5303326"/>
            <a:ext cx="3671936" cy="773809"/>
            <a:chOff x="6252585" y="5303326"/>
            <a:chExt cx="3671936" cy="773809"/>
          </a:xfrm>
        </p:grpSpPr>
        <p:sp>
          <p:nvSpPr>
            <p:cNvPr id="6" name="TextBox 5">
              <a:extLst>
                <a:ext uri="{FF2B5EF4-FFF2-40B4-BE49-F238E27FC236}">
                  <a16:creationId xmlns:a16="http://schemas.microsoft.com/office/drawing/2014/main" id="{87925577-EF66-A8E0-E907-8800FDDDC6D3}"/>
                </a:ext>
              </a:extLst>
            </p:cNvPr>
            <p:cNvSpPr txBox="1"/>
            <p:nvPr userDrawn="1"/>
          </p:nvSpPr>
          <p:spPr>
            <a:xfrm>
              <a:off x="6252585" y="5303326"/>
              <a:ext cx="2959760" cy="278299"/>
            </a:xfrm>
            <a:prstGeom prst="rect">
              <a:avLst/>
            </a:prstGeom>
            <a:noFill/>
          </p:spPr>
          <p:txBody>
            <a:bodyPr wrap="square" lIns="72000" tIns="36000" rIns="72000" bIns="36000" rtlCol="0" anchor="b">
              <a:normAutofit/>
            </a:bodyPr>
            <a:lstStyle/>
            <a:p>
              <a:r>
                <a:rPr lang="lv-LV" sz="1100" noProof="0" dirty="0">
                  <a:solidFill>
                    <a:schemeClr val="tx1">
                      <a:lumMod val="75000"/>
                      <a:lumOff val="25000"/>
                    </a:schemeClr>
                  </a:solidFill>
                  <a:latin typeface="Nunito Sans" pitchFamily="2" charset="0"/>
                </a:rPr>
                <a:t>MŪSU PARTNERI:</a:t>
              </a:r>
            </a:p>
          </p:txBody>
        </p:sp>
        <p:pic>
          <p:nvPicPr>
            <p:cNvPr id="14" name="Picture 13" descr="A blue text on a white background&#10;&#10;Description automatically generated">
              <a:extLst>
                <a:ext uri="{FF2B5EF4-FFF2-40B4-BE49-F238E27FC236}">
                  <a16:creationId xmlns:a16="http://schemas.microsoft.com/office/drawing/2014/main" id="{6025614F-9342-FC86-13B9-89B87144D43F}"/>
                </a:ext>
              </a:extLst>
            </p:cNvPr>
            <p:cNvPicPr>
              <a:picLocks noChangeAspect="1"/>
            </p:cNvPicPr>
            <p:nvPr userDrawn="1"/>
          </p:nvPicPr>
          <p:blipFill>
            <a:blip r:embed="rId3"/>
            <a:stretch>
              <a:fillRect/>
            </a:stretch>
          </p:blipFill>
          <p:spPr>
            <a:xfrm>
              <a:off x="6282635" y="5767701"/>
              <a:ext cx="1266200" cy="290167"/>
            </a:xfrm>
            <a:prstGeom prst="rect">
              <a:avLst/>
            </a:prstGeom>
          </p:spPr>
        </p:pic>
        <p:pic>
          <p:nvPicPr>
            <p:cNvPr id="23" name="Picture 22" descr="A close-up of a white background&#10;&#10;Description automatically generated">
              <a:extLst>
                <a:ext uri="{FF2B5EF4-FFF2-40B4-BE49-F238E27FC236}">
                  <a16:creationId xmlns:a16="http://schemas.microsoft.com/office/drawing/2014/main" id="{D86C4369-EE60-6A99-8CD1-4AA176069D2F}"/>
                </a:ext>
              </a:extLst>
            </p:cNvPr>
            <p:cNvPicPr>
              <a:picLocks noChangeAspect="1"/>
            </p:cNvPicPr>
            <p:nvPr userDrawn="1"/>
          </p:nvPicPr>
          <p:blipFill>
            <a:blip r:embed="rId4"/>
            <a:stretch>
              <a:fillRect/>
            </a:stretch>
          </p:blipFill>
          <p:spPr>
            <a:xfrm>
              <a:off x="8923066" y="5740779"/>
              <a:ext cx="1001455" cy="336356"/>
            </a:xfrm>
            <a:prstGeom prst="rect">
              <a:avLst/>
            </a:prstGeom>
          </p:spPr>
        </p:pic>
        <p:pic>
          <p:nvPicPr>
            <p:cNvPr id="25" name="Picture 2" descr="About Us | EDAMBA - Doctor of business administration and management">
              <a:extLst>
                <a:ext uri="{FF2B5EF4-FFF2-40B4-BE49-F238E27FC236}">
                  <a16:creationId xmlns:a16="http://schemas.microsoft.com/office/drawing/2014/main" id="{82FDFF60-146E-34AA-C0DC-8967998284B0}"/>
                </a:ext>
              </a:extLst>
            </p:cNvPr>
            <p:cNvPicPr>
              <a:picLocks noChangeAspect="1" noChangeArrowheads="1"/>
            </p:cNvPicPr>
            <p:nvPr userDrawn="1"/>
          </p:nvPicPr>
          <p:blipFill rotWithShape="1">
            <a:blip r:embed="rId5">
              <a:extLst>
                <a:ext uri="{28A0092B-C50C-407E-A947-70E740481C1C}">
                  <a14:useLocalDpi xmlns:a14="http://schemas.microsoft.com/office/drawing/2010/main" val="0"/>
                </a:ext>
              </a:extLst>
            </a:blip>
            <a:srcRect t="21622" b="29647"/>
            <a:stretch/>
          </p:blipFill>
          <p:spPr bwMode="auto">
            <a:xfrm>
              <a:off x="7707973" y="5832487"/>
              <a:ext cx="1055955" cy="215672"/>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a:extLst>
                <a:ext uri="{FF2B5EF4-FFF2-40B4-BE49-F238E27FC236}">
                  <a16:creationId xmlns:a16="http://schemas.microsoft.com/office/drawing/2014/main" id="{844CE345-E061-4C58-D3C2-25AACDD3DF5E}"/>
                </a:ext>
              </a:extLst>
            </p:cNvPr>
            <p:cNvCxnSpPr>
              <a:cxnSpLocks/>
            </p:cNvCxnSpPr>
            <p:nvPr userDrawn="1"/>
          </p:nvCxnSpPr>
          <p:spPr>
            <a:xfrm>
              <a:off x="6282635" y="5566749"/>
              <a:ext cx="36418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79296399-6F43-414E-756F-D3FEDB263B5A}"/>
              </a:ext>
            </a:extLst>
          </p:cNvPr>
          <p:cNvGrpSpPr/>
          <p:nvPr userDrawn="1"/>
        </p:nvGrpSpPr>
        <p:grpSpPr>
          <a:xfrm>
            <a:off x="3587674" y="5303326"/>
            <a:ext cx="3195654" cy="1100727"/>
            <a:chOff x="2599369" y="5303326"/>
            <a:chExt cx="3195654" cy="1100727"/>
          </a:xfrm>
        </p:grpSpPr>
        <p:pic>
          <p:nvPicPr>
            <p:cNvPr id="28" name="Picture 27">
              <a:extLst>
                <a:ext uri="{FF2B5EF4-FFF2-40B4-BE49-F238E27FC236}">
                  <a16:creationId xmlns:a16="http://schemas.microsoft.com/office/drawing/2014/main" id="{827D77C4-D77E-4A06-DA12-7475C9654965}"/>
                </a:ext>
              </a:extLst>
            </p:cNvPr>
            <p:cNvPicPr>
              <a:picLocks noChangeAspect="1"/>
            </p:cNvPicPr>
            <p:nvPr userDrawn="1"/>
          </p:nvPicPr>
          <p:blipFill>
            <a:blip r:embed="rId6">
              <a:extLst>
                <a:ext uri="{28A0092B-C50C-407E-A947-70E740481C1C}">
                  <a14:useLocalDpi xmlns:a14="http://schemas.microsoft.com/office/drawing/2010/main" val="0"/>
                </a:ext>
              </a:extLst>
            </a:blip>
            <a:srcRect/>
            <a:stretch/>
          </p:blipFill>
          <p:spPr>
            <a:xfrm>
              <a:off x="2599369" y="5657721"/>
              <a:ext cx="747233" cy="746332"/>
            </a:xfrm>
            <a:prstGeom prst="rect">
              <a:avLst/>
            </a:prstGeom>
          </p:spPr>
        </p:pic>
        <p:sp>
          <p:nvSpPr>
            <p:cNvPr id="29" name="TextBox 28">
              <a:extLst>
                <a:ext uri="{FF2B5EF4-FFF2-40B4-BE49-F238E27FC236}">
                  <a16:creationId xmlns:a16="http://schemas.microsoft.com/office/drawing/2014/main" id="{F41281AF-7958-9C5F-DDDE-862B4392DBE9}"/>
                </a:ext>
              </a:extLst>
            </p:cNvPr>
            <p:cNvSpPr txBox="1"/>
            <p:nvPr userDrawn="1"/>
          </p:nvSpPr>
          <p:spPr>
            <a:xfrm>
              <a:off x="2700973" y="5303326"/>
              <a:ext cx="3050247" cy="278299"/>
            </a:xfrm>
            <a:prstGeom prst="rect">
              <a:avLst/>
            </a:prstGeom>
            <a:noFill/>
          </p:spPr>
          <p:txBody>
            <a:bodyPr wrap="square" lIns="72000" tIns="36000" rIns="72000" bIns="36000" rtlCol="0" anchor="b">
              <a:normAutofit/>
            </a:bodyPr>
            <a:lstStyle/>
            <a:p>
              <a:r>
                <a:rPr lang="lv-LV" sz="1100" noProof="0" dirty="0">
                  <a:solidFill>
                    <a:schemeClr val="tx1">
                      <a:lumMod val="75000"/>
                      <a:lumOff val="25000"/>
                    </a:schemeClr>
                  </a:solidFill>
                  <a:latin typeface="Nunito Sans" pitchFamily="2" charset="0"/>
                </a:rPr>
                <a:t>STUDIJU VIRZIENU AKREDITĀCIJAS:</a:t>
              </a:r>
            </a:p>
          </p:txBody>
        </p:sp>
        <p:pic>
          <p:nvPicPr>
            <p:cNvPr id="30" name="Picture 29" descr="A close-up of a logo&#10;&#10;Description automatically generated">
              <a:extLst>
                <a:ext uri="{FF2B5EF4-FFF2-40B4-BE49-F238E27FC236}">
                  <a16:creationId xmlns:a16="http://schemas.microsoft.com/office/drawing/2014/main" id="{42CE64C7-31C4-BD8F-B106-FEAE9C658B56}"/>
                </a:ext>
              </a:extLst>
            </p:cNvPr>
            <p:cNvPicPr>
              <a:picLocks noChangeAspect="1"/>
            </p:cNvPicPr>
            <p:nvPr userDrawn="1"/>
          </p:nvPicPr>
          <p:blipFill>
            <a:blip r:embed="rId7"/>
            <a:stretch>
              <a:fillRect/>
            </a:stretch>
          </p:blipFill>
          <p:spPr>
            <a:xfrm>
              <a:off x="3643911" y="5642476"/>
              <a:ext cx="715030" cy="627570"/>
            </a:xfrm>
            <a:prstGeom prst="rect">
              <a:avLst/>
            </a:prstGeom>
          </p:spPr>
        </p:pic>
        <p:pic>
          <p:nvPicPr>
            <p:cNvPr id="31" name="Picture 30" descr="A logo with text on it&#10;&#10;Description automatically generated">
              <a:extLst>
                <a:ext uri="{FF2B5EF4-FFF2-40B4-BE49-F238E27FC236}">
                  <a16:creationId xmlns:a16="http://schemas.microsoft.com/office/drawing/2014/main" id="{EB7B4C93-4743-58F3-F03E-C7F957A942D1}"/>
                </a:ext>
              </a:extLst>
            </p:cNvPr>
            <p:cNvPicPr>
              <a:picLocks noChangeAspect="1"/>
            </p:cNvPicPr>
            <p:nvPr userDrawn="1"/>
          </p:nvPicPr>
          <p:blipFill>
            <a:blip r:embed="rId8"/>
            <a:stretch>
              <a:fillRect/>
            </a:stretch>
          </p:blipFill>
          <p:spPr>
            <a:xfrm>
              <a:off x="4671490" y="5586917"/>
              <a:ext cx="1123533" cy="381985"/>
            </a:xfrm>
            <a:prstGeom prst="rect">
              <a:avLst/>
            </a:prstGeom>
          </p:spPr>
        </p:pic>
        <p:pic>
          <p:nvPicPr>
            <p:cNvPr id="32" name="Picture 31" descr="A logo with text on it&#10;&#10;Description automatically generated">
              <a:extLst>
                <a:ext uri="{FF2B5EF4-FFF2-40B4-BE49-F238E27FC236}">
                  <a16:creationId xmlns:a16="http://schemas.microsoft.com/office/drawing/2014/main" id="{BA2C1C2B-D797-C191-60D8-651C9E4B60F7}"/>
                </a:ext>
              </a:extLst>
            </p:cNvPr>
            <p:cNvPicPr>
              <a:picLocks noChangeAspect="1"/>
            </p:cNvPicPr>
            <p:nvPr userDrawn="1"/>
          </p:nvPicPr>
          <p:blipFill>
            <a:blip r:embed="rId9"/>
            <a:stretch>
              <a:fillRect/>
            </a:stretch>
          </p:blipFill>
          <p:spPr>
            <a:xfrm>
              <a:off x="4671490" y="5909039"/>
              <a:ext cx="1036720" cy="395578"/>
            </a:xfrm>
            <a:prstGeom prst="rect">
              <a:avLst/>
            </a:prstGeom>
          </p:spPr>
        </p:pic>
        <p:cxnSp>
          <p:nvCxnSpPr>
            <p:cNvPr id="33" name="Straight Connector 32">
              <a:extLst>
                <a:ext uri="{FF2B5EF4-FFF2-40B4-BE49-F238E27FC236}">
                  <a16:creationId xmlns:a16="http://schemas.microsoft.com/office/drawing/2014/main" id="{F928DCAD-1CCC-1609-DC15-F945FBF2AE69}"/>
                </a:ext>
              </a:extLst>
            </p:cNvPr>
            <p:cNvCxnSpPr>
              <a:cxnSpLocks/>
            </p:cNvCxnSpPr>
            <p:nvPr userDrawn="1"/>
          </p:nvCxnSpPr>
          <p:spPr>
            <a:xfrm>
              <a:off x="2700973" y="5568302"/>
              <a:ext cx="306006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 name="Group 2">
            <a:extLst>
              <a:ext uri="{FF2B5EF4-FFF2-40B4-BE49-F238E27FC236}">
                <a16:creationId xmlns:a16="http://schemas.microsoft.com/office/drawing/2014/main" id="{7A3A9758-A39F-8487-7446-60FFDB55A48C}"/>
              </a:ext>
            </a:extLst>
          </p:cNvPr>
          <p:cNvGrpSpPr/>
          <p:nvPr userDrawn="1"/>
        </p:nvGrpSpPr>
        <p:grpSpPr>
          <a:xfrm>
            <a:off x="432078" y="5309089"/>
            <a:ext cx="2453213" cy="850804"/>
            <a:chOff x="432078" y="5309089"/>
            <a:chExt cx="2453213" cy="850804"/>
          </a:xfrm>
        </p:grpSpPr>
        <p:sp>
          <p:nvSpPr>
            <p:cNvPr id="7" name="TextBox 6">
              <a:extLst>
                <a:ext uri="{FF2B5EF4-FFF2-40B4-BE49-F238E27FC236}">
                  <a16:creationId xmlns:a16="http://schemas.microsoft.com/office/drawing/2014/main" id="{741BD63A-F5B5-B463-DB65-45EF5A232EAE}"/>
                </a:ext>
              </a:extLst>
            </p:cNvPr>
            <p:cNvSpPr txBox="1"/>
            <p:nvPr userDrawn="1"/>
          </p:nvSpPr>
          <p:spPr>
            <a:xfrm>
              <a:off x="437233" y="5309089"/>
              <a:ext cx="1544884" cy="278299"/>
            </a:xfrm>
            <a:prstGeom prst="rect">
              <a:avLst/>
            </a:prstGeom>
            <a:noFill/>
          </p:spPr>
          <p:txBody>
            <a:bodyPr wrap="square" lIns="72000" tIns="36000" rIns="72000" bIns="36000" rtlCol="0" anchor="b">
              <a:normAutofit fontScale="92500"/>
            </a:bodyPr>
            <a:lstStyle/>
            <a:p>
              <a:r>
                <a:rPr lang="lv-LV" sz="1100" noProof="0" dirty="0">
                  <a:solidFill>
                    <a:schemeClr val="tx1">
                      <a:lumMod val="75000"/>
                      <a:lumOff val="25000"/>
                    </a:schemeClr>
                  </a:solidFill>
                  <a:latin typeface="Nunito Sans" pitchFamily="2" charset="0"/>
                </a:rPr>
                <a:t>MŪSU APBALVOJUMI:</a:t>
              </a:r>
            </a:p>
          </p:txBody>
        </p:sp>
        <p:cxnSp>
          <p:nvCxnSpPr>
            <p:cNvPr id="8" name="Straight Connector 7">
              <a:extLst>
                <a:ext uri="{FF2B5EF4-FFF2-40B4-BE49-F238E27FC236}">
                  <a16:creationId xmlns:a16="http://schemas.microsoft.com/office/drawing/2014/main" id="{93777749-F0A9-4E3E-1106-F0BD78F1FC94}"/>
                </a:ext>
              </a:extLst>
            </p:cNvPr>
            <p:cNvCxnSpPr>
              <a:cxnSpLocks/>
            </p:cNvCxnSpPr>
            <p:nvPr userDrawn="1"/>
          </p:nvCxnSpPr>
          <p:spPr>
            <a:xfrm>
              <a:off x="432078" y="5569636"/>
              <a:ext cx="2453213"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9" name="Picture 8" descr="A logo with text on it&#10;&#10;Description automatically generated">
              <a:extLst>
                <a:ext uri="{FF2B5EF4-FFF2-40B4-BE49-F238E27FC236}">
                  <a16:creationId xmlns:a16="http://schemas.microsoft.com/office/drawing/2014/main" id="{745C24AD-0C69-E17C-2C33-D29F215AD7E4}"/>
                </a:ext>
              </a:extLst>
            </p:cNvPr>
            <p:cNvPicPr>
              <a:picLocks noChangeAspect="1"/>
            </p:cNvPicPr>
            <p:nvPr userDrawn="1"/>
          </p:nvPicPr>
          <p:blipFill>
            <a:blip r:embed="rId10"/>
            <a:stretch>
              <a:fillRect/>
            </a:stretch>
          </p:blipFill>
          <p:spPr>
            <a:xfrm>
              <a:off x="1722471" y="5777911"/>
              <a:ext cx="1162818" cy="381982"/>
            </a:xfrm>
            <a:prstGeom prst="rect">
              <a:avLst/>
            </a:prstGeom>
          </p:spPr>
        </p:pic>
        <p:pic>
          <p:nvPicPr>
            <p:cNvPr id="10" name="Picture 9" descr="A purple and white logo&#10;&#10;Description automatically generated">
              <a:extLst>
                <a:ext uri="{FF2B5EF4-FFF2-40B4-BE49-F238E27FC236}">
                  <a16:creationId xmlns:a16="http://schemas.microsoft.com/office/drawing/2014/main" id="{C91A579A-6577-7137-A4E3-23C8CE48E9D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523241" y="5627758"/>
              <a:ext cx="932180" cy="484103"/>
            </a:xfrm>
            <a:prstGeom prst="rect">
              <a:avLst/>
            </a:prstGeom>
          </p:spPr>
        </p:pic>
      </p:grpSp>
      <p:pic>
        <p:nvPicPr>
          <p:cNvPr id="17" name="Picture 16" descr="A black background with blue text&#10;&#10;Description automatically generated">
            <a:extLst>
              <a:ext uri="{FF2B5EF4-FFF2-40B4-BE49-F238E27FC236}">
                <a16:creationId xmlns:a16="http://schemas.microsoft.com/office/drawing/2014/main" id="{08B2C37B-8437-5F54-28CB-B783233F1531}"/>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8758257" y="182686"/>
            <a:ext cx="2502723" cy="979869"/>
          </a:xfrm>
          <a:prstGeom prst="rect">
            <a:avLst/>
          </a:prstGeom>
        </p:spPr>
      </p:pic>
    </p:spTree>
    <p:extLst>
      <p:ext uri="{BB962C8B-B14F-4D97-AF65-F5344CB8AC3E}">
        <p14:creationId xmlns:p14="http://schemas.microsoft.com/office/powerpoint/2010/main" val="28278786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lternatīva noslēguma lapa LV">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6ACA3A-77B9-3CAC-4ED8-242E857B431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33" y="2840815"/>
            <a:ext cx="5132693" cy="3646074"/>
          </a:xfrm>
          <a:prstGeom prst="rect">
            <a:avLst/>
          </a:prstGeom>
        </p:spPr>
      </p:pic>
      <p:sp>
        <p:nvSpPr>
          <p:cNvPr id="11" name="Rectangle 10">
            <a:extLst>
              <a:ext uri="{FF2B5EF4-FFF2-40B4-BE49-F238E27FC236}">
                <a16:creationId xmlns:a16="http://schemas.microsoft.com/office/drawing/2014/main" id="{8022C6D4-4EBF-DFBF-F142-CEABFD52EF86}"/>
              </a:ext>
            </a:extLst>
          </p:cNvPr>
          <p:cNvSpPr/>
          <p:nvPr userDrawn="1"/>
        </p:nvSpPr>
        <p:spPr>
          <a:xfrm>
            <a:off x="361863" y="2561836"/>
            <a:ext cx="11158625" cy="1620000"/>
          </a:xfrm>
          <a:prstGeom prst="rect">
            <a:avLst/>
          </a:prstGeom>
          <a:solidFill>
            <a:srgbClr val="50739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sz="1200" noProof="0" dirty="0">
              <a:solidFill>
                <a:srgbClr val="2C8698"/>
              </a:solidFill>
              <a:latin typeface="Nunito Sans" pitchFamily="2" charset="0"/>
            </a:endParaRPr>
          </a:p>
        </p:txBody>
      </p:sp>
      <p:sp>
        <p:nvSpPr>
          <p:cNvPr id="7" name="Rectangle 6">
            <a:extLst>
              <a:ext uri="{FF2B5EF4-FFF2-40B4-BE49-F238E27FC236}">
                <a16:creationId xmlns:a16="http://schemas.microsoft.com/office/drawing/2014/main" id="{4EE8034C-35E2-B6AA-8523-93AD3ADD4054}"/>
              </a:ext>
            </a:extLst>
          </p:cNvPr>
          <p:cNvSpPr/>
          <p:nvPr userDrawn="1"/>
        </p:nvSpPr>
        <p:spPr>
          <a:xfrm>
            <a:off x="9594407" y="239331"/>
            <a:ext cx="1688273" cy="576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sp>
        <p:nvSpPr>
          <p:cNvPr id="22" name="Rectangle 21">
            <a:extLst>
              <a:ext uri="{FF2B5EF4-FFF2-40B4-BE49-F238E27FC236}">
                <a16:creationId xmlns:a16="http://schemas.microsoft.com/office/drawing/2014/main" id="{478FCD54-3684-A772-6727-979853CAA5F2}"/>
              </a:ext>
            </a:extLst>
          </p:cNvPr>
          <p:cNvSpPr/>
          <p:nvPr userDrawn="1"/>
        </p:nvSpPr>
        <p:spPr>
          <a:xfrm>
            <a:off x="7295854" y="0"/>
            <a:ext cx="4239359" cy="6486888"/>
          </a:xfrm>
          <a:prstGeom prst="rect">
            <a:avLst/>
          </a:pr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grpSp>
        <p:nvGrpSpPr>
          <p:cNvPr id="21" name="Group 20">
            <a:extLst>
              <a:ext uri="{FF2B5EF4-FFF2-40B4-BE49-F238E27FC236}">
                <a16:creationId xmlns:a16="http://schemas.microsoft.com/office/drawing/2014/main" id="{F582C9A5-6D1A-C804-77C7-417F41797403}"/>
              </a:ext>
            </a:extLst>
          </p:cNvPr>
          <p:cNvGrpSpPr/>
          <p:nvPr userDrawn="1"/>
        </p:nvGrpSpPr>
        <p:grpSpPr>
          <a:xfrm>
            <a:off x="7746524" y="5203444"/>
            <a:ext cx="1754054" cy="304699"/>
            <a:chOff x="3477674" y="1916380"/>
            <a:chExt cx="1754054" cy="304699"/>
          </a:xfrm>
        </p:grpSpPr>
        <p:sp>
          <p:nvSpPr>
            <p:cNvPr id="23" name="Shape 2629">
              <a:extLst>
                <a:ext uri="{FF2B5EF4-FFF2-40B4-BE49-F238E27FC236}">
                  <a16:creationId xmlns:a16="http://schemas.microsoft.com/office/drawing/2014/main" id="{1A091D0B-50FD-172A-67FA-3BFE5F22BB33}"/>
                </a:ext>
              </a:extLst>
            </p:cNvPr>
            <p:cNvSpPr/>
            <p:nvPr/>
          </p:nvSpPr>
          <p:spPr>
            <a:xfrm>
              <a:off x="3477674" y="1953725"/>
              <a:ext cx="259586" cy="261784"/>
            </a:xfrm>
            <a:custGeom>
              <a:avLst/>
              <a:gdLst/>
              <a:ahLst/>
              <a:cxnLst>
                <a:cxn ang="0">
                  <a:pos x="wd2" y="hd2"/>
                </a:cxn>
                <a:cxn ang="5400000">
                  <a:pos x="wd2" y="hd2"/>
                </a:cxn>
                <a:cxn ang="10800000">
                  <a:pos x="wd2" y="hd2"/>
                </a:cxn>
                <a:cxn ang="16200000">
                  <a:pos x="wd2" y="hd2"/>
                </a:cxn>
              </a:cxnLst>
              <a:rect l="0" t="0" r="r" b="b"/>
              <a:pathLst>
                <a:path w="21600" h="21600" extrusionOk="0">
                  <a:moveTo>
                    <a:pt x="16441" y="20618"/>
                  </a:moveTo>
                  <a:cubicBezTo>
                    <a:pt x="15826" y="20618"/>
                    <a:pt x="15226" y="20482"/>
                    <a:pt x="14660" y="20214"/>
                  </a:cubicBezTo>
                  <a:cubicBezTo>
                    <a:pt x="14607" y="20189"/>
                    <a:pt x="14552" y="20170"/>
                    <a:pt x="14497" y="20155"/>
                  </a:cubicBezTo>
                  <a:cubicBezTo>
                    <a:pt x="8918" y="17308"/>
                    <a:pt x="4295" y="12685"/>
                    <a:pt x="1448" y="7105"/>
                  </a:cubicBezTo>
                  <a:cubicBezTo>
                    <a:pt x="1432" y="7048"/>
                    <a:pt x="1412" y="6991"/>
                    <a:pt x="1386" y="6936"/>
                  </a:cubicBezTo>
                  <a:cubicBezTo>
                    <a:pt x="1117" y="6369"/>
                    <a:pt x="982" y="5770"/>
                    <a:pt x="982" y="5155"/>
                  </a:cubicBezTo>
                  <a:cubicBezTo>
                    <a:pt x="982" y="2774"/>
                    <a:pt x="3066" y="982"/>
                    <a:pt x="4417" y="982"/>
                  </a:cubicBezTo>
                  <a:cubicBezTo>
                    <a:pt x="4594" y="982"/>
                    <a:pt x="4711" y="1072"/>
                    <a:pt x="4764" y="1126"/>
                  </a:cubicBezTo>
                  <a:cubicBezTo>
                    <a:pt x="4776" y="1139"/>
                    <a:pt x="4798" y="1164"/>
                    <a:pt x="4831" y="1216"/>
                  </a:cubicBezTo>
                  <a:cubicBezTo>
                    <a:pt x="4848" y="1244"/>
                    <a:pt x="4867" y="1271"/>
                    <a:pt x="4887" y="1297"/>
                  </a:cubicBezTo>
                  <a:lnTo>
                    <a:pt x="8118" y="5453"/>
                  </a:lnTo>
                  <a:cubicBezTo>
                    <a:pt x="8143" y="5485"/>
                    <a:pt x="8170" y="5515"/>
                    <a:pt x="8199" y="5544"/>
                  </a:cubicBezTo>
                  <a:cubicBezTo>
                    <a:pt x="8253" y="5598"/>
                    <a:pt x="8343" y="5715"/>
                    <a:pt x="8343" y="5891"/>
                  </a:cubicBezTo>
                  <a:cubicBezTo>
                    <a:pt x="8343" y="5978"/>
                    <a:pt x="8319" y="6060"/>
                    <a:pt x="8272" y="6135"/>
                  </a:cubicBezTo>
                  <a:lnTo>
                    <a:pt x="7178" y="7221"/>
                  </a:lnTo>
                  <a:cubicBezTo>
                    <a:pt x="7173" y="7226"/>
                    <a:pt x="7168" y="7231"/>
                    <a:pt x="7163" y="7236"/>
                  </a:cubicBezTo>
                  <a:cubicBezTo>
                    <a:pt x="6767" y="7609"/>
                    <a:pt x="6541" y="8126"/>
                    <a:pt x="6541" y="8668"/>
                  </a:cubicBezTo>
                  <a:cubicBezTo>
                    <a:pt x="6541" y="9175"/>
                    <a:pt x="6738" y="9658"/>
                    <a:pt x="7080" y="10020"/>
                  </a:cubicBezTo>
                  <a:cubicBezTo>
                    <a:pt x="7092" y="10040"/>
                    <a:pt x="7105" y="10059"/>
                    <a:pt x="7119" y="10078"/>
                  </a:cubicBezTo>
                  <a:cubicBezTo>
                    <a:pt x="8325" y="11745"/>
                    <a:pt x="9807" y="13222"/>
                    <a:pt x="11525" y="14469"/>
                  </a:cubicBezTo>
                  <a:cubicBezTo>
                    <a:pt x="11538" y="14478"/>
                    <a:pt x="11551" y="14487"/>
                    <a:pt x="11565" y="14496"/>
                  </a:cubicBezTo>
                  <a:cubicBezTo>
                    <a:pt x="11928" y="14844"/>
                    <a:pt x="12414" y="15045"/>
                    <a:pt x="12924" y="15045"/>
                  </a:cubicBezTo>
                  <a:cubicBezTo>
                    <a:pt x="13436" y="15045"/>
                    <a:pt x="13930" y="14840"/>
                    <a:pt x="14297" y="14479"/>
                  </a:cubicBezTo>
                  <a:cubicBezTo>
                    <a:pt x="14316" y="14463"/>
                    <a:pt x="14335" y="14446"/>
                    <a:pt x="14352" y="14427"/>
                  </a:cubicBezTo>
                  <a:lnTo>
                    <a:pt x="15451" y="13320"/>
                  </a:lnTo>
                  <a:cubicBezTo>
                    <a:pt x="15529" y="13271"/>
                    <a:pt x="15611" y="13247"/>
                    <a:pt x="15697" y="13247"/>
                  </a:cubicBezTo>
                  <a:cubicBezTo>
                    <a:pt x="15874" y="13247"/>
                    <a:pt x="15990" y="13337"/>
                    <a:pt x="16044" y="13391"/>
                  </a:cubicBezTo>
                  <a:cubicBezTo>
                    <a:pt x="16073" y="13420"/>
                    <a:pt x="16103" y="13447"/>
                    <a:pt x="16135" y="13472"/>
                  </a:cubicBezTo>
                  <a:lnTo>
                    <a:pt x="20291" y="16704"/>
                  </a:lnTo>
                  <a:cubicBezTo>
                    <a:pt x="20317" y="16725"/>
                    <a:pt x="20345" y="16744"/>
                    <a:pt x="20374" y="16762"/>
                  </a:cubicBezTo>
                  <a:cubicBezTo>
                    <a:pt x="20426" y="16795"/>
                    <a:pt x="20449" y="16816"/>
                    <a:pt x="20461" y="16827"/>
                  </a:cubicBezTo>
                  <a:cubicBezTo>
                    <a:pt x="20515" y="16881"/>
                    <a:pt x="20605" y="16997"/>
                    <a:pt x="20605" y="17174"/>
                  </a:cubicBezTo>
                  <a:cubicBezTo>
                    <a:pt x="20605" y="17207"/>
                    <a:pt x="20606" y="17240"/>
                    <a:pt x="20610" y="17273"/>
                  </a:cubicBezTo>
                  <a:cubicBezTo>
                    <a:pt x="20533" y="18625"/>
                    <a:pt x="18769" y="20618"/>
                    <a:pt x="16441" y="20618"/>
                  </a:cubicBezTo>
                  <a:moveTo>
                    <a:pt x="21586" y="17174"/>
                  </a:moveTo>
                  <a:cubicBezTo>
                    <a:pt x="21586" y="16768"/>
                    <a:pt x="21421" y="16399"/>
                    <a:pt x="21155" y="16133"/>
                  </a:cubicBezTo>
                  <a:cubicBezTo>
                    <a:pt x="21077" y="16054"/>
                    <a:pt x="20988" y="15988"/>
                    <a:pt x="20893" y="15929"/>
                  </a:cubicBezTo>
                  <a:lnTo>
                    <a:pt x="16738" y="12697"/>
                  </a:lnTo>
                  <a:cubicBezTo>
                    <a:pt x="16471" y="12430"/>
                    <a:pt x="16104" y="12265"/>
                    <a:pt x="15697" y="12265"/>
                  </a:cubicBezTo>
                  <a:cubicBezTo>
                    <a:pt x="15364" y="12265"/>
                    <a:pt x="15060" y="12380"/>
                    <a:pt x="14815" y="12567"/>
                  </a:cubicBezTo>
                  <a:lnTo>
                    <a:pt x="13655" y="13736"/>
                  </a:lnTo>
                  <a:lnTo>
                    <a:pt x="13652" y="13733"/>
                  </a:lnTo>
                  <a:cubicBezTo>
                    <a:pt x="13473" y="13934"/>
                    <a:pt x="13214" y="14063"/>
                    <a:pt x="12924" y="14063"/>
                  </a:cubicBezTo>
                  <a:cubicBezTo>
                    <a:pt x="12592" y="14063"/>
                    <a:pt x="12300" y="13897"/>
                    <a:pt x="12122" y="13645"/>
                  </a:cubicBezTo>
                  <a:cubicBezTo>
                    <a:pt x="12116" y="13654"/>
                    <a:pt x="12107" y="13663"/>
                    <a:pt x="12101" y="13674"/>
                  </a:cubicBezTo>
                  <a:cubicBezTo>
                    <a:pt x="10497" y="12510"/>
                    <a:pt x="9076" y="11108"/>
                    <a:pt x="7914" y="9502"/>
                  </a:cubicBezTo>
                  <a:cubicBezTo>
                    <a:pt x="7925" y="9495"/>
                    <a:pt x="7935" y="9486"/>
                    <a:pt x="7947" y="9479"/>
                  </a:cubicBezTo>
                  <a:cubicBezTo>
                    <a:pt x="7691" y="9299"/>
                    <a:pt x="7523" y="9004"/>
                    <a:pt x="7523" y="8668"/>
                  </a:cubicBezTo>
                  <a:cubicBezTo>
                    <a:pt x="7523" y="8367"/>
                    <a:pt x="7659" y="8101"/>
                    <a:pt x="7871" y="7920"/>
                  </a:cubicBezTo>
                  <a:lnTo>
                    <a:pt x="7870" y="7918"/>
                  </a:lnTo>
                  <a:lnTo>
                    <a:pt x="9023" y="6773"/>
                  </a:lnTo>
                  <a:cubicBezTo>
                    <a:pt x="9211" y="6528"/>
                    <a:pt x="9325" y="6224"/>
                    <a:pt x="9325" y="5891"/>
                  </a:cubicBezTo>
                  <a:cubicBezTo>
                    <a:pt x="9325" y="5485"/>
                    <a:pt x="9160" y="5116"/>
                    <a:pt x="8893" y="4850"/>
                  </a:cubicBezTo>
                  <a:lnTo>
                    <a:pt x="5662" y="693"/>
                  </a:lnTo>
                  <a:cubicBezTo>
                    <a:pt x="5603" y="599"/>
                    <a:pt x="5537" y="510"/>
                    <a:pt x="5458" y="432"/>
                  </a:cubicBezTo>
                  <a:cubicBezTo>
                    <a:pt x="5191" y="165"/>
                    <a:pt x="4823" y="0"/>
                    <a:pt x="4417" y="0"/>
                  </a:cubicBezTo>
                  <a:cubicBezTo>
                    <a:pt x="2454" y="0"/>
                    <a:pt x="0" y="2308"/>
                    <a:pt x="0" y="5155"/>
                  </a:cubicBezTo>
                  <a:cubicBezTo>
                    <a:pt x="0" y="5943"/>
                    <a:pt x="183" y="6688"/>
                    <a:pt x="499" y="7356"/>
                  </a:cubicBezTo>
                  <a:lnTo>
                    <a:pt x="482" y="7373"/>
                  </a:lnTo>
                  <a:cubicBezTo>
                    <a:pt x="3435" y="13255"/>
                    <a:pt x="8343" y="18164"/>
                    <a:pt x="14224" y="21117"/>
                  </a:cubicBezTo>
                  <a:lnTo>
                    <a:pt x="14240" y="21101"/>
                  </a:lnTo>
                  <a:cubicBezTo>
                    <a:pt x="14908" y="21418"/>
                    <a:pt x="15652" y="21600"/>
                    <a:pt x="16441" y="21600"/>
                  </a:cubicBezTo>
                  <a:cubicBezTo>
                    <a:pt x="19287" y="21600"/>
                    <a:pt x="21594" y="19145"/>
                    <a:pt x="21594" y="17182"/>
                  </a:cubicBezTo>
                  <a:cubicBezTo>
                    <a:pt x="21594" y="17179"/>
                    <a:pt x="21594" y="17177"/>
                    <a:pt x="21594" y="17174"/>
                  </a:cubicBezTo>
                  <a:cubicBezTo>
                    <a:pt x="21594" y="17174"/>
                    <a:pt x="21586" y="17174"/>
                    <a:pt x="21586" y="17174"/>
                  </a:cubicBezTo>
                  <a:close/>
                  <a:moveTo>
                    <a:pt x="11785" y="10800"/>
                  </a:moveTo>
                  <a:cubicBezTo>
                    <a:pt x="12326" y="10800"/>
                    <a:pt x="12766" y="10360"/>
                    <a:pt x="12766" y="9819"/>
                  </a:cubicBezTo>
                  <a:cubicBezTo>
                    <a:pt x="12766" y="9276"/>
                    <a:pt x="12326" y="8836"/>
                    <a:pt x="11785" y="8836"/>
                  </a:cubicBezTo>
                  <a:cubicBezTo>
                    <a:pt x="11242" y="8836"/>
                    <a:pt x="10803" y="9276"/>
                    <a:pt x="10803" y="9819"/>
                  </a:cubicBezTo>
                  <a:cubicBezTo>
                    <a:pt x="10803" y="10360"/>
                    <a:pt x="11242" y="10800"/>
                    <a:pt x="11785" y="10800"/>
                  </a:cubicBezTo>
                  <a:moveTo>
                    <a:pt x="11785" y="5891"/>
                  </a:moveTo>
                  <a:cubicBezTo>
                    <a:pt x="13953" y="5891"/>
                    <a:pt x="15711" y="7649"/>
                    <a:pt x="15711" y="9819"/>
                  </a:cubicBezTo>
                  <a:cubicBezTo>
                    <a:pt x="15711" y="10090"/>
                    <a:pt x="15930" y="10309"/>
                    <a:pt x="16201" y="10309"/>
                  </a:cubicBezTo>
                  <a:cubicBezTo>
                    <a:pt x="16472" y="10309"/>
                    <a:pt x="16692" y="10090"/>
                    <a:pt x="16692" y="9819"/>
                  </a:cubicBezTo>
                  <a:cubicBezTo>
                    <a:pt x="16692" y="7107"/>
                    <a:pt x="14495" y="4909"/>
                    <a:pt x="11785" y="4909"/>
                  </a:cubicBezTo>
                  <a:cubicBezTo>
                    <a:pt x="11513" y="4909"/>
                    <a:pt x="11294" y="5129"/>
                    <a:pt x="11294" y="5400"/>
                  </a:cubicBezTo>
                  <a:cubicBezTo>
                    <a:pt x="11294" y="5672"/>
                    <a:pt x="11513" y="5891"/>
                    <a:pt x="11785" y="5891"/>
                  </a:cubicBezTo>
                  <a:moveTo>
                    <a:pt x="11785" y="982"/>
                  </a:moveTo>
                  <a:cubicBezTo>
                    <a:pt x="16663" y="982"/>
                    <a:pt x="20618" y="4939"/>
                    <a:pt x="20618" y="9819"/>
                  </a:cubicBezTo>
                  <a:cubicBezTo>
                    <a:pt x="20618" y="10090"/>
                    <a:pt x="20838" y="10309"/>
                    <a:pt x="21109" y="10309"/>
                  </a:cubicBezTo>
                  <a:cubicBezTo>
                    <a:pt x="21380" y="10309"/>
                    <a:pt x="21600" y="10090"/>
                    <a:pt x="21600" y="9819"/>
                  </a:cubicBezTo>
                  <a:cubicBezTo>
                    <a:pt x="21600" y="4396"/>
                    <a:pt x="17206" y="0"/>
                    <a:pt x="11785" y="0"/>
                  </a:cubicBezTo>
                  <a:cubicBezTo>
                    <a:pt x="11513" y="0"/>
                    <a:pt x="11294" y="220"/>
                    <a:pt x="11294" y="491"/>
                  </a:cubicBezTo>
                  <a:cubicBezTo>
                    <a:pt x="11294" y="762"/>
                    <a:pt x="11513" y="982"/>
                    <a:pt x="11785" y="982"/>
                  </a:cubicBezTo>
                </a:path>
              </a:pathLst>
            </a:custGeom>
            <a:solidFill>
              <a:schemeClr val="accent1"/>
            </a:solidFill>
            <a:ln w="3175">
              <a:solidFill>
                <a:schemeClr val="accent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lv-LV" sz="1500" noProof="0" dirty="0">
                <a:solidFill>
                  <a:schemeClr val="accent1"/>
                </a:solidFill>
                <a:latin typeface="Nunito Sans" pitchFamily="2" charset="0"/>
                <a:ea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id="{37859265-54A2-ADB5-CC8A-867095D49E4F}"/>
                </a:ext>
              </a:extLst>
            </p:cNvPr>
            <p:cNvSpPr txBox="1"/>
            <p:nvPr/>
          </p:nvSpPr>
          <p:spPr>
            <a:xfrm>
              <a:off x="3751226" y="1916380"/>
              <a:ext cx="1480502" cy="304699"/>
            </a:xfrm>
            <a:prstGeom prst="rect">
              <a:avLst/>
            </a:prstGeom>
            <a:noFill/>
          </p:spPr>
          <p:txBody>
            <a:bodyPr wrap="square" rtlCol="0">
              <a:spAutoFit/>
            </a:bodyPr>
            <a:lstStyle/>
            <a:p>
              <a:pPr>
                <a:lnSpc>
                  <a:spcPct val="120000"/>
                </a:lnSpc>
              </a:pPr>
              <a:r>
                <a:rPr lang="lv-LV" sz="1200" b="1" noProof="0" dirty="0">
                  <a:solidFill>
                    <a:schemeClr val="accent1"/>
                  </a:solidFill>
                  <a:latin typeface="Nunito Sans" pitchFamily="2" charset="0"/>
                  <a:ea typeface="Calibri" panose="020F0502020204030204" pitchFamily="34" charset="0"/>
                  <a:cs typeface="Calibri" panose="020F0502020204030204" pitchFamily="34" charset="0"/>
                </a:rPr>
                <a:t>+371 675 00 265</a:t>
              </a:r>
            </a:p>
          </p:txBody>
        </p:sp>
      </p:grpSp>
      <p:grpSp>
        <p:nvGrpSpPr>
          <p:cNvPr id="25" name="Group 24">
            <a:extLst>
              <a:ext uri="{FF2B5EF4-FFF2-40B4-BE49-F238E27FC236}">
                <a16:creationId xmlns:a16="http://schemas.microsoft.com/office/drawing/2014/main" id="{F775864F-94DF-A3D6-E816-DBBB73B0D26F}"/>
              </a:ext>
            </a:extLst>
          </p:cNvPr>
          <p:cNvGrpSpPr/>
          <p:nvPr userDrawn="1"/>
        </p:nvGrpSpPr>
        <p:grpSpPr>
          <a:xfrm>
            <a:off x="9642446" y="5203444"/>
            <a:ext cx="1679392" cy="304699"/>
            <a:chOff x="5260809" y="1907616"/>
            <a:chExt cx="1679392" cy="304699"/>
          </a:xfrm>
        </p:grpSpPr>
        <p:sp>
          <p:nvSpPr>
            <p:cNvPr id="26" name="TextBox 25">
              <a:extLst>
                <a:ext uri="{FF2B5EF4-FFF2-40B4-BE49-F238E27FC236}">
                  <a16:creationId xmlns:a16="http://schemas.microsoft.com/office/drawing/2014/main" id="{77922C57-9344-C5AD-C4E7-CAF6136F5922}"/>
                </a:ext>
              </a:extLst>
            </p:cNvPr>
            <p:cNvSpPr txBox="1"/>
            <p:nvPr/>
          </p:nvSpPr>
          <p:spPr>
            <a:xfrm>
              <a:off x="5534361" y="1907616"/>
              <a:ext cx="1405840" cy="304699"/>
            </a:xfrm>
            <a:prstGeom prst="rect">
              <a:avLst/>
            </a:prstGeom>
            <a:noFill/>
          </p:spPr>
          <p:txBody>
            <a:bodyPr wrap="square" rtlCol="0">
              <a:spAutoFit/>
            </a:bodyPr>
            <a:lstStyle/>
            <a:p>
              <a:pPr>
                <a:lnSpc>
                  <a:spcPct val="120000"/>
                </a:lnSpc>
              </a:pPr>
              <a:r>
                <a:rPr lang="lv-LV" sz="1200" b="1" noProof="0" dirty="0">
                  <a:solidFill>
                    <a:schemeClr val="accent1"/>
                  </a:solidFill>
                  <a:latin typeface="Nunito Sans" pitchFamily="2" charset="0"/>
                  <a:ea typeface="Calibri" panose="020F0502020204030204" pitchFamily="34" charset="0"/>
                  <a:cs typeface="Calibri" panose="020F0502020204030204" pitchFamily="34" charset="0"/>
                </a:rPr>
                <a:t>www.riseba.lv </a:t>
              </a:r>
            </a:p>
          </p:txBody>
        </p:sp>
        <p:sp>
          <p:nvSpPr>
            <p:cNvPr id="27" name="Shape 2857">
              <a:extLst>
                <a:ext uri="{FF2B5EF4-FFF2-40B4-BE49-F238E27FC236}">
                  <a16:creationId xmlns:a16="http://schemas.microsoft.com/office/drawing/2014/main" id="{7CE9116C-3D0F-C59B-E19B-C5C1994CD71B}"/>
                </a:ext>
              </a:extLst>
            </p:cNvPr>
            <p:cNvSpPr/>
            <p:nvPr/>
          </p:nvSpPr>
          <p:spPr>
            <a:xfrm>
              <a:off x="5260809" y="1943532"/>
              <a:ext cx="259586" cy="261784"/>
            </a:xfrm>
            <a:custGeom>
              <a:avLst/>
              <a:gdLst/>
              <a:ahLst/>
              <a:cxnLst>
                <a:cxn ang="0">
                  <a:pos x="wd2" y="hd2"/>
                </a:cxn>
                <a:cxn ang="5400000">
                  <a:pos x="wd2" y="hd2"/>
                </a:cxn>
                <a:cxn ang="10800000">
                  <a:pos x="wd2" y="hd2"/>
                </a:cxn>
                <a:cxn ang="16200000">
                  <a:pos x="wd2" y="hd2"/>
                </a:cxn>
              </a:cxnLst>
              <a:rect l="0" t="0" r="r" b="b"/>
              <a:pathLst>
                <a:path w="21600" h="21600" extrusionOk="0">
                  <a:moveTo>
                    <a:pt x="18429" y="14128"/>
                  </a:moveTo>
                  <a:cubicBezTo>
                    <a:pt x="17041" y="13430"/>
                    <a:pt x="15777" y="12523"/>
                    <a:pt x="14684" y="11440"/>
                  </a:cubicBezTo>
                  <a:cubicBezTo>
                    <a:pt x="15214" y="10618"/>
                    <a:pt x="15664" y="9739"/>
                    <a:pt x="16034" y="8820"/>
                  </a:cubicBezTo>
                  <a:cubicBezTo>
                    <a:pt x="16089" y="8826"/>
                    <a:pt x="16143" y="8836"/>
                    <a:pt x="16200" y="8836"/>
                  </a:cubicBezTo>
                  <a:cubicBezTo>
                    <a:pt x="17013" y="8836"/>
                    <a:pt x="17673" y="8177"/>
                    <a:pt x="17673" y="7364"/>
                  </a:cubicBezTo>
                  <a:cubicBezTo>
                    <a:pt x="17673" y="6787"/>
                    <a:pt x="17339" y="6294"/>
                    <a:pt x="16856" y="6052"/>
                  </a:cubicBezTo>
                  <a:cubicBezTo>
                    <a:pt x="17033" y="5170"/>
                    <a:pt x="17144" y="4264"/>
                    <a:pt x="17167" y="3336"/>
                  </a:cubicBezTo>
                  <a:cubicBezTo>
                    <a:pt x="19277" y="5136"/>
                    <a:pt x="20618" y="7809"/>
                    <a:pt x="20618" y="10800"/>
                  </a:cubicBezTo>
                  <a:cubicBezTo>
                    <a:pt x="20618" y="11764"/>
                    <a:pt x="20469" y="12689"/>
                    <a:pt x="20209" y="13568"/>
                  </a:cubicBezTo>
                  <a:cubicBezTo>
                    <a:pt x="19628" y="13783"/>
                    <a:pt x="19034" y="13971"/>
                    <a:pt x="18429" y="14128"/>
                  </a:cubicBezTo>
                  <a:moveTo>
                    <a:pt x="10800" y="20618"/>
                  </a:moveTo>
                  <a:cubicBezTo>
                    <a:pt x="8406" y="20618"/>
                    <a:pt x="6213" y="19759"/>
                    <a:pt x="4509" y="18335"/>
                  </a:cubicBezTo>
                  <a:cubicBezTo>
                    <a:pt x="6552" y="17934"/>
                    <a:pt x="8450" y="17135"/>
                    <a:pt x="10128" y="16031"/>
                  </a:cubicBezTo>
                  <a:cubicBezTo>
                    <a:pt x="10330" y="16135"/>
                    <a:pt x="10556" y="16200"/>
                    <a:pt x="10800" y="16200"/>
                  </a:cubicBezTo>
                  <a:cubicBezTo>
                    <a:pt x="11273" y="16200"/>
                    <a:pt x="11689" y="15973"/>
                    <a:pt x="11959" y="15627"/>
                  </a:cubicBezTo>
                  <a:cubicBezTo>
                    <a:pt x="12547" y="15680"/>
                    <a:pt x="13142" y="15709"/>
                    <a:pt x="13745" y="15709"/>
                  </a:cubicBezTo>
                  <a:cubicBezTo>
                    <a:pt x="15323" y="15709"/>
                    <a:pt x="16852" y="15508"/>
                    <a:pt x="18322" y="15156"/>
                  </a:cubicBezTo>
                  <a:cubicBezTo>
                    <a:pt x="18660" y="15317"/>
                    <a:pt x="18998" y="15480"/>
                    <a:pt x="19350" y="15618"/>
                  </a:cubicBezTo>
                  <a:cubicBezTo>
                    <a:pt x="17665" y="18601"/>
                    <a:pt x="14470" y="20618"/>
                    <a:pt x="10800" y="20618"/>
                  </a:cubicBezTo>
                  <a:moveTo>
                    <a:pt x="3539" y="17392"/>
                  </a:moveTo>
                  <a:cubicBezTo>
                    <a:pt x="3476" y="16840"/>
                    <a:pt x="3436" y="16279"/>
                    <a:pt x="3436" y="15709"/>
                  </a:cubicBezTo>
                  <a:cubicBezTo>
                    <a:pt x="3436" y="14763"/>
                    <a:pt x="3536" y="13842"/>
                    <a:pt x="3707" y="12946"/>
                  </a:cubicBezTo>
                  <a:cubicBezTo>
                    <a:pt x="5455" y="13988"/>
                    <a:pt x="7377" y="14767"/>
                    <a:pt x="9421" y="15226"/>
                  </a:cubicBezTo>
                  <a:cubicBezTo>
                    <a:pt x="9431" y="15253"/>
                    <a:pt x="9436" y="15282"/>
                    <a:pt x="9447" y="15308"/>
                  </a:cubicBezTo>
                  <a:cubicBezTo>
                    <a:pt x="7724" y="16421"/>
                    <a:pt x="5761" y="17193"/>
                    <a:pt x="3643" y="17506"/>
                  </a:cubicBezTo>
                  <a:cubicBezTo>
                    <a:pt x="3608" y="17469"/>
                    <a:pt x="3573" y="17430"/>
                    <a:pt x="3539" y="17392"/>
                  </a:cubicBezTo>
                  <a:moveTo>
                    <a:pt x="3075" y="11369"/>
                  </a:moveTo>
                  <a:cubicBezTo>
                    <a:pt x="2361" y="10869"/>
                    <a:pt x="1683" y="10321"/>
                    <a:pt x="1046" y="9729"/>
                  </a:cubicBezTo>
                  <a:cubicBezTo>
                    <a:pt x="1528" y="5299"/>
                    <a:pt x="4955" y="1762"/>
                    <a:pt x="9331" y="1104"/>
                  </a:cubicBezTo>
                  <a:cubicBezTo>
                    <a:pt x="9335" y="1629"/>
                    <a:pt x="9363" y="2148"/>
                    <a:pt x="9417" y="2660"/>
                  </a:cubicBezTo>
                  <a:cubicBezTo>
                    <a:pt x="8572" y="3227"/>
                    <a:pt x="7787" y="3879"/>
                    <a:pt x="7069" y="4596"/>
                  </a:cubicBezTo>
                  <a:cubicBezTo>
                    <a:pt x="6863" y="4486"/>
                    <a:pt x="6632" y="4418"/>
                    <a:pt x="6382" y="4418"/>
                  </a:cubicBezTo>
                  <a:cubicBezTo>
                    <a:pt x="5569" y="4418"/>
                    <a:pt x="4909" y="5078"/>
                    <a:pt x="4909" y="5891"/>
                  </a:cubicBezTo>
                  <a:cubicBezTo>
                    <a:pt x="4909" y="6236"/>
                    <a:pt x="5033" y="6549"/>
                    <a:pt x="5231" y="6800"/>
                  </a:cubicBezTo>
                  <a:cubicBezTo>
                    <a:pt x="4279" y="8179"/>
                    <a:pt x="3550" y="9719"/>
                    <a:pt x="3075" y="11369"/>
                  </a:cubicBezTo>
                  <a:moveTo>
                    <a:pt x="2466" y="15973"/>
                  </a:moveTo>
                  <a:cubicBezTo>
                    <a:pt x="1563" y="14521"/>
                    <a:pt x="1025" y="12821"/>
                    <a:pt x="989" y="10995"/>
                  </a:cubicBezTo>
                  <a:cubicBezTo>
                    <a:pt x="1570" y="11492"/>
                    <a:pt x="2180" y="11955"/>
                    <a:pt x="2817" y="12383"/>
                  </a:cubicBezTo>
                  <a:cubicBezTo>
                    <a:pt x="2585" y="13456"/>
                    <a:pt x="2455" y="14567"/>
                    <a:pt x="2455" y="15709"/>
                  </a:cubicBezTo>
                  <a:cubicBezTo>
                    <a:pt x="2455" y="15798"/>
                    <a:pt x="2464" y="15885"/>
                    <a:pt x="2466" y="15973"/>
                  </a:cubicBezTo>
                  <a:moveTo>
                    <a:pt x="13428" y="11540"/>
                  </a:moveTo>
                  <a:cubicBezTo>
                    <a:pt x="12907" y="12264"/>
                    <a:pt x="12315" y="12931"/>
                    <a:pt x="11674" y="13548"/>
                  </a:cubicBezTo>
                  <a:cubicBezTo>
                    <a:pt x="11429" y="13366"/>
                    <a:pt x="11129" y="13255"/>
                    <a:pt x="10800" y="13255"/>
                  </a:cubicBezTo>
                  <a:cubicBezTo>
                    <a:pt x="10166" y="13255"/>
                    <a:pt x="9631" y="13657"/>
                    <a:pt x="9423" y="14218"/>
                  </a:cubicBezTo>
                  <a:cubicBezTo>
                    <a:pt x="7455" y="13751"/>
                    <a:pt x="5607" y="12973"/>
                    <a:pt x="3936" y="11937"/>
                  </a:cubicBezTo>
                  <a:cubicBezTo>
                    <a:pt x="4379" y="10266"/>
                    <a:pt x="5100" y="8708"/>
                    <a:pt x="6060" y="7326"/>
                  </a:cubicBezTo>
                  <a:cubicBezTo>
                    <a:pt x="6164" y="7349"/>
                    <a:pt x="6271" y="7364"/>
                    <a:pt x="6382" y="7364"/>
                  </a:cubicBezTo>
                  <a:cubicBezTo>
                    <a:pt x="7195" y="7364"/>
                    <a:pt x="7855" y="6704"/>
                    <a:pt x="7855" y="5891"/>
                  </a:cubicBezTo>
                  <a:cubicBezTo>
                    <a:pt x="7855" y="5688"/>
                    <a:pt x="7813" y="5493"/>
                    <a:pt x="7739" y="5317"/>
                  </a:cubicBezTo>
                  <a:cubicBezTo>
                    <a:pt x="8307" y="4747"/>
                    <a:pt x="8920" y="4221"/>
                    <a:pt x="9575" y="3749"/>
                  </a:cubicBezTo>
                  <a:cubicBezTo>
                    <a:pt x="10104" y="6723"/>
                    <a:pt x="11479" y="9397"/>
                    <a:pt x="13428" y="11540"/>
                  </a:cubicBezTo>
                  <a:moveTo>
                    <a:pt x="10800" y="982"/>
                  </a:moveTo>
                  <a:cubicBezTo>
                    <a:pt x="11347" y="982"/>
                    <a:pt x="11881" y="1038"/>
                    <a:pt x="12403" y="1125"/>
                  </a:cubicBezTo>
                  <a:cubicBezTo>
                    <a:pt x="11696" y="1400"/>
                    <a:pt x="11005" y="1707"/>
                    <a:pt x="10354" y="2081"/>
                  </a:cubicBezTo>
                  <a:cubicBezTo>
                    <a:pt x="10328" y="1726"/>
                    <a:pt x="10311" y="1368"/>
                    <a:pt x="10310" y="1007"/>
                  </a:cubicBezTo>
                  <a:cubicBezTo>
                    <a:pt x="10474" y="999"/>
                    <a:pt x="10635" y="982"/>
                    <a:pt x="10800" y="982"/>
                  </a:cubicBezTo>
                  <a:moveTo>
                    <a:pt x="14120" y="12262"/>
                  </a:moveTo>
                  <a:cubicBezTo>
                    <a:pt x="14982" y="13097"/>
                    <a:pt x="15950" y="13819"/>
                    <a:pt x="16986" y="14440"/>
                  </a:cubicBezTo>
                  <a:cubicBezTo>
                    <a:pt x="15933" y="14626"/>
                    <a:pt x="14852" y="14727"/>
                    <a:pt x="13745" y="14727"/>
                  </a:cubicBezTo>
                  <a:cubicBezTo>
                    <a:pt x="13246" y="14727"/>
                    <a:pt x="12754" y="14702"/>
                    <a:pt x="12265" y="14664"/>
                  </a:cubicBezTo>
                  <a:cubicBezTo>
                    <a:pt x="12259" y="14569"/>
                    <a:pt x="12250" y="14475"/>
                    <a:pt x="12229" y="14385"/>
                  </a:cubicBezTo>
                  <a:cubicBezTo>
                    <a:pt x="12921" y="13737"/>
                    <a:pt x="13555" y="13027"/>
                    <a:pt x="14120" y="12262"/>
                  </a:cubicBezTo>
                  <a:moveTo>
                    <a:pt x="16188" y="2597"/>
                  </a:moveTo>
                  <a:cubicBezTo>
                    <a:pt x="16191" y="2713"/>
                    <a:pt x="16200" y="2828"/>
                    <a:pt x="16200" y="2945"/>
                  </a:cubicBezTo>
                  <a:cubicBezTo>
                    <a:pt x="16200" y="3967"/>
                    <a:pt x="16092" y="4962"/>
                    <a:pt x="15894" y="5924"/>
                  </a:cubicBezTo>
                  <a:cubicBezTo>
                    <a:pt x="15227" y="6065"/>
                    <a:pt x="14727" y="6656"/>
                    <a:pt x="14727" y="7364"/>
                  </a:cubicBezTo>
                  <a:cubicBezTo>
                    <a:pt x="14727" y="7765"/>
                    <a:pt x="14888" y="8127"/>
                    <a:pt x="15149" y="8393"/>
                  </a:cubicBezTo>
                  <a:cubicBezTo>
                    <a:pt x="14827" y="9199"/>
                    <a:pt x="14443" y="9973"/>
                    <a:pt x="13991" y="10701"/>
                  </a:cubicBezTo>
                  <a:cubicBezTo>
                    <a:pt x="12159" y="8620"/>
                    <a:pt x="10894" y="6025"/>
                    <a:pt x="10469" y="3152"/>
                  </a:cubicBezTo>
                  <a:cubicBezTo>
                    <a:pt x="11590" y="2463"/>
                    <a:pt x="12813" y="1934"/>
                    <a:pt x="14106" y="1565"/>
                  </a:cubicBezTo>
                  <a:cubicBezTo>
                    <a:pt x="14844" y="1829"/>
                    <a:pt x="15544" y="2173"/>
                    <a:pt x="16188" y="2597"/>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accent1"/>
            </a:solidFill>
            <a:ln w="6350">
              <a:no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lv-LV" sz="1500" noProof="0" dirty="0">
                <a:latin typeface="Nunito Sans" pitchFamily="2" charset="0"/>
                <a:ea typeface="Calibri" panose="020F0502020204030204" pitchFamily="34" charset="0"/>
                <a:cs typeface="Calibri" panose="020F0502020204030204" pitchFamily="34" charset="0"/>
              </a:endParaRPr>
            </a:p>
          </p:txBody>
        </p:sp>
      </p:grpSp>
      <p:pic>
        <p:nvPicPr>
          <p:cNvPr id="28" name="Picture 2">
            <a:hlinkClick r:id="rId3"/>
            <a:extLst>
              <a:ext uri="{FF2B5EF4-FFF2-40B4-BE49-F238E27FC236}">
                <a16:creationId xmlns:a16="http://schemas.microsoft.com/office/drawing/2014/main" id="{1B44DA32-E74F-53D5-55ED-22B1AE345754}"/>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bwMode="auto">
          <a:xfrm>
            <a:off x="7746524" y="5860389"/>
            <a:ext cx="266700" cy="257810"/>
          </a:xfrm>
          <a:prstGeom prst="rect">
            <a:avLst/>
          </a:prstGeom>
          <a:noFill/>
        </p:spPr>
      </p:pic>
      <p:pic>
        <p:nvPicPr>
          <p:cNvPr id="29" name="Picture 4">
            <a:hlinkClick r:id="rId6"/>
            <a:extLst>
              <a:ext uri="{FF2B5EF4-FFF2-40B4-BE49-F238E27FC236}">
                <a16:creationId xmlns:a16="http://schemas.microsoft.com/office/drawing/2014/main" id="{2146A804-EB48-4172-0CA1-AF2031C0E130}"/>
              </a:ext>
            </a:extLst>
          </p:cNvPr>
          <p:cNvPicPr>
            <a:picLocks noChangeAspect="1" noChangeArrowheads="1"/>
          </p:cNvPicPr>
          <p:nvPr userDrawn="1"/>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bwMode="auto">
          <a:xfrm>
            <a:off x="8485603" y="5855944"/>
            <a:ext cx="275896" cy="266700"/>
          </a:xfrm>
          <a:prstGeom prst="rect">
            <a:avLst/>
          </a:prstGeom>
          <a:noFill/>
        </p:spPr>
      </p:pic>
      <p:pic>
        <p:nvPicPr>
          <p:cNvPr id="30" name="Picture 6">
            <a:hlinkClick r:id="rId9"/>
            <a:extLst>
              <a:ext uri="{FF2B5EF4-FFF2-40B4-BE49-F238E27FC236}">
                <a16:creationId xmlns:a16="http://schemas.microsoft.com/office/drawing/2014/main" id="{D0717C24-62E2-3B6D-E365-F216AB3C24B0}"/>
              </a:ext>
            </a:extLst>
          </p:cNvPr>
          <p:cNvPicPr>
            <a:picLocks noChangeAspect="1" noChangeArrowheads="1"/>
          </p:cNvPicPr>
          <p:nvPr userDrawn="1"/>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bwMode="auto">
          <a:xfrm>
            <a:off x="9233878" y="5860389"/>
            <a:ext cx="266700" cy="257810"/>
          </a:xfrm>
          <a:prstGeom prst="rect">
            <a:avLst/>
          </a:prstGeom>
          <a:noFill/>
        </p:spPr>
      </p:pic>
      <p:pic>
        <p:nvPicPr>
          <p:cNvPr id="31" name="Picture 8">
            <a:hlinkClick r:id="rId12"/>
            <a:extLst>
              <a:ext uri="{FF2B5EF4-FFF2-40B4-BE49-F238E27FC236}">
                <a16:creationId xmlns:a16="http://schemas.microsoft.com/office/drawing/2014/main" id="{D9C5080A-9A01-54B2-FBB0-4B042009B9BD}"/>
              </a:ext>
            </a:extLst>
          </p:cNvPr>
          <p:cNvPicPr>
            <a:picLocks noChangeAspect="1" noChangeArrowheads="1"/>
          </p:cNvPicPr>
          <p:nvPr userDrawn="1"/>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bwMode="auto">
          <a:xfrm>
            <a:off x="9972957" y="5855944"/>
            <a:ext cx="275896" cy="266700"/>
          </a:xfrm>
          <a:prstGeom prst="rect">
            <a:avLst/>
          </a:prstGeom>
          <a:noFill/>
        </p:spPr>
      </p:pic>
      <p:pic>
        <p:nvPicPr>
          <p:cNvPr id="32" name="Picture 10">
            <a:hlinkClick r:id="rId15"/>
            <a:extLst>
              <a:ext uri="{FF2B5EF4-FFF2-40B4-BE49-F238E27FC236}">
                <a16:creationId xmlns:a16="http://schemas.microsoft.com/office/drawing/2014/main" id="{F2B0C159-33CC-59F7-5054-F4557BF79C2E}"/>
              </a:ext>
            </a:extLst>
          </p:cNvPr>
          <p:cNvPicPr>
            <a:picLocks noChangeAspect="1" noChangeArrowheads="1"/>
          </p:cNvPicPr>
          <p:nvPr userDrawn="1"/>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bwMode="auto">
          <a:xfrm>
            <a:off x="10721232" y="5821757"/>
            <a:ext cx="458018" cy="335074"/>
          </a:xfrm>
          <a:prstGeom prst="rect">
            <a:avLst/>
          </a:prstGeom>
          <a:noFill/>
        </p:spPr>
      </p:pic>
      <p:cxnSp>
        <p:nvCxnSpPr>
          <p:cNvPr id="3" name="Straight Connector 2">
            <a:extLst>
              <a:ext uri="{FF2B5EF4-FFF2-40B4-BE49-F238E27FC236}">
                <a16:creationId xmlns:a16="http://schemas.microsoft.com/office/drawing/2014/main" id="{74BB0CFD-E53B-D85C-C810-7B597EA3DF76}"/>
              </a:ext>
            </a:extLst>
          </p:cNvPr>
          <p:cNvCxnSpPr>
            <a:cxnSpLocks/>
          </p:cNvCxnSpPr>
          <p:nvPr userDrawn="1"/>
        </p:nvCxnSpPr>
        <p:spPr>
          <a:xfrm>
            <a:off x="7295854" y="2934378"/>
            <a:ext cx="0" cy="87496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2A835609-10F6-4A35-CE9C-F998AF6818F6}"/>
              </a:ext>
            </a:extLst>
          </p:cNvPr>
          <p:cNvSpPr>
            <a:spLocks noGrp="1"/>
          </p:cNvSpPr>
          <p:nvPr>
            <p:ph type="body" sz="quarter" idx="11" hasCustomPrompt="1"/>
          </p:nvPr>
        </p:nvSpPr>
        <p:spPr>
          <a:xfrm>
            <a:off x="7368541" y="2934353"/>
            <a:ext cx="3972559" cy="338014"/>
          </a:xfrm>
          <a:effectLst>
            <a:outerShdw blurRad="50800" dist="38100" dir="2700000" algn="tl" rotWithShape="0">
              <a:prstClr val="black">
                <a:alpha val="40000"/>
              </a:prstClr>
            </a:outerShdw>
          </a:effectLst>
        </p:spPr>
        <p:txBody>
          <a:bodyPr tIns="36000" bIns="36000" anchor="ctr" anchorCtr="0">
            <a:normAutofit/>
          </a:bodyPr>
          <a:lstStyle>
            <a:lvl1pPr marL="0" indent="0" algn="l">
              <a:buNone/>
              <a:defRPr sz="1800" b="1">
                <a:solidFill>
                  <a:schemeClr val="bg1"/>
                </a:solidFill>
              </a:defRPr>
            </a:lvl1pPr>
            <a:lvl3pPr marL="914400" indent="0">
              <a:buNone/>
              <a:defRPr/>
            </a:lvl3pPr>
          </a:lstStyle>
          <a:p>
            <a:pPr lvl="0"/>
            <a:r>
              <a:rPr lang="lv-LV" noProof="0" dirty="0"/>
              <a:t>Vārds Uzvārds</a:t>
            </a:r>
          </a:p>
        </p:txBody>
      </p:sp>
      <p:sp>
        <p:nvSpPr>
          <p:cNvPr id="5" name="Text Placeholder 3">
            <a:extLst>
              <a:ext uri="{FF2B5EF4-FFF2-40B4-BE49-F238E27FC236}">
                <a16:creationId xmlns:a16="http://schemas.microsoft.com/office/drawing/2014/main" id="{E6B4A1D0-FFD4-0DC9-A317-05A069AB65A5}"/>
              </a:ext>
            </a:extLst>
          </p:cNvPr>
          <p:cNvSpPr>
            <a:spLocks noGrp="1"/>
          </p:cNvSpPr>
          <p:nvPr>
            <p:ph type="body" sz="quarter" idx="12" hasCustomPrompt="1"/>
          </p:nvPr>
        </p:nvSpPr>
        <p:spPr>
          <a:xfrm>
            <a:off x="7368541" y="3302001"/>
            <a:ext cx="3972559" cy="507674"/>
          </a:xfrm>
        </p:spPr>
        <p:txBody>
          <a:bodyPr tIns="36000" bIns="36000" anchor="ctr" anchorCtr="0">
            <a:normAutofit/>
          </a:bodyPr>
          <a:lstStyle>
            <a:lvl1pPr marL="0" indent="0" algn="l">
              <a:spcAft>
                <a:spcPts val="0"/>
              </a:spcAft>
              <a:buNone/>
              <a:defRPr sz="1200">
                <a:solidFill>
                  <a:schemeClr val="bg1"/>
                </a:solidFill>
                <a:effectLst>
                  <a:outerShdw blurRad="50800" dist="38100" dir="2700000" algn="tl" rotWithShape="0">
                    <a:prstClr val="black">
                      <a:alpha val="40000"/>
                    </a:prstClr>
                  </a:outerShdw>
                </a:effectLst>
              </a:defRPr>
            </a:lvl1pPr>
            <a:lvl3pPr marL="914400" indent="0">
              <a:buNone/>
              <a:defRPr/>
            </a:lvl3pPr>
          </a:lstStyle>
          <a:p>
            <a:pPr lvl="0"/>
            <a:r>
              <a:rPr lang="lv-LV" noProof="0" dirty="0"/>
              <a:t>Kontakti</a:t>
            </a:r>
          </a:p>
        </p:txBody>
      </p:sp>
      <p:sp>
        <p:nvSpPr>
          <p:cNvPr id="6" name="Text Placeholder 3">
            <a:extLst>
              <a:ext uri="{FF2B5EF4-FFF2-40B4-BE49-F238E27FC236}">
                <a16:creationId xmlns:a16="http://schemas.microsoft.com/office/drawing/2014/main" id="{EE612B70-B23F-C7CA-5360-934D03063306}"/>
              </a:ext>
            </a:extLst>
          </p:cNvPr>
          <p:cNvSpPr>
            <a:spLocks noGrp="1"/>
          </p:cNvSpPr>
          <p:nvPr>
            <p:ph type="body" sz="quarter" idx="13" hasCustomPrompt="1"/>
          </p:nvPr>
        </p:nvSpPr>
        <p:spPr>
          <a:xfrm>
            <a:off x="1150005" y="2934353"/>
            <a:ext cx="6071534" cy="875647"/>
          </a:xfrm>
        </p:spPr>
        <p:txBody>
          <a:bodyPr anchor="ctr">
            <a:normAutofit/>
          </a:bodyPr>
          <a:lstStyle>
            <a:lvl1pPr marL="89875" indent="0">
              <a:buNone/>
              <a:defRPr sz="3200" b="1">
                <a:solidFill>
                  <a:schemeClr val="bg1"/>
                </a:solidFill>
                <a:effectLst>
                  <a:outerShdw blurRad="50800" dist="38100" dir="2700000" algn="tl" rotWithShape="0">
                    <a:prstClr val="black">
                      <a:alpha val="40000"/>
                    </a:prstClr>
                  </a:outerShdw>
                </a:effectLst>
              </a:defRPr>
            </a:lvl1pPr>
            <a:lvl2pPr marL="505800" indent="0">
              <a:buNone/>
              <a:defRPr b="1">
                <a:solidFill>
                  <a:schemeClr val="bg1"/>
                </a:solidFill>
              </a:defRPr>
            </a:lvl2pPr>
            <a:lvl3pPr marL="963000" indent="0">
              <a:buNone/>
              <a:defRPr b="1">
                <a:solidFill>
                  <a:schemeClr val="bg1"/>
                </a:solidFill>
              </a:defRPr>
            </a:lvl3pPr>
            <a:lvl4pPr marL="1420200" indent="0">
              <a:buNone/>
              <a:defRPr b="1">
                <a:solidFill>
                  <a:schemeClr val="bg1"/>
                </a:solidFill>
              </a:defRPr>
            </a:lvl4pPr>
            <a:lvl5pPr marL="1877400" indent="0">
              <a:buNone/>
              <a:defRPr b="1">
                <a:solidFill>
                  <a:schemeClr val="bg1"/>
                </a:solidFill>
              </a:defRPr>
            </a:lvl5pPr>
          </a:lstStyle>
          <a:p>
            <a:pPr lvl="0"/>
            <a:r>
              <a:rPr lang="lv-LV" noProof="0" dirty="0"/>
              <a:t>PALDIES!</a:t>
            </a:r>
          </a:p>
        </p:txBody>
      </p:sp>
      <p:pic>
        <p:nvPicPr>
          <p:cNvPr id="9" name="Picture 8">
            <a:extLst>
              <a:ext uri="{FF2B5EF4-FFF2-40B4-BE49-F238E27FC236}">
                <a16:creationId xmlns:a16="http://schemas.microsoft.com/office/drawing/2014/main" id="{24F9BA28-4FEE-D3F5-8E68-C86A68B1AB1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1385"/>
          <a:stretch/>
        </p:blipFill>
        <p:spPr>
          <a:xfrm>
            <a:off x="-4434" y="2840453"/>
            <a:ext cx="1981980" cy="3646074"/>
          </a:xfrm>
          <a:prstGeom prst="rect">
            <a:avLst/>
          </a:prstGeom>
        </p:spPr>
      </p:pic>
      <p:pic>
        <p:nvPicPr>
          <p:cNvPr id="2" name="Picture 1" descr="A black background with blue text&#10;&#10;Description automatically generated">
            <a:extLst>
              <a:ext uri="{FF2B5EF4-FFF2-40B4-BE49-F238E27FC236}">
                <a16:creationId xmlns:a16="http://schemas.microsoft.com/office/drawing/2014/main" id="{60FF4374-A6F9-AE7C-8923-86DAD13F45B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33407" y="181610"/>
            <a:ext cx="2502723" cy="979869"/>
          </a:xfrm>
          <a:prstGeom prst="rect">
            <a:avLst/>
          </a:prstGeom>
        </p:spPr>
      </p:pic>
    </p:spTree>
    <p:extLst>
      <p:ext uri="{BB962C8B-B14F-4D97-AF65-F5344CB8AC3E}">
        <p14:creationId xmlns:p14="http://schemas.microsoft.com/office/powerpoint/2010/main" val="5047442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Main Title Slide EN">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DEFCB7-3E98-FB4F-9D2B-33EF895BFFEA}"/>
              </a:ext>
            </a:extLst>
          </p:cNvPr>
          <p:cNvPicPr>
            <a:picLocks noChangeAspect="1"/>
          </p:cNvPicPr>
          <p:nvPr userDrawn="1"/>
        </p:nvPicPr>
        <p:blipFill>
          <a:blip r:embed="rId2" cstate="print">
            <a:alphaModFix amt="30000"/>
            <a:extLst>
              <a:ext uri="{28A0092B-C50C-407E-A947-70E740481C1C}">
                <a14:useLocalDpi xmlns:a14="http://schemas.microsoft.com/office/drawing/2010/main" val="0"/>
              </a:ext>
            </a:extLst>
          </a:blip>
          <a:stretch>
            <a:fillRect/>
          </a:stretch>
        </p:blipFill>
        <p:spPr>
          <a:xfrm>
            <a:off x="-4433" y="-369"/>
            <a:ext cx="3539911" cy="2514621"/>
          </a:xfrm>
          <a:prstGeom prst="rect">
            <a:avLst/>
          </a:prstGeom>
        </p:spPr>
      </p:pic>
      <p:grpSp>
        <p:nvGrpSpPr>
          <p:cNvPr id="14" name="Group 13">
            <a:extLst>
              <a:ext uri="{FF2B5EF4-FFF2-40B4-BE49-F238E27FC236}">
                <a16:creationId xmlns:a16="http://schemas.microsoft.com/office/drawing/2014/main" id="{17696C13-7CDD-62CB-DD11-6B2A899FC485}"/>
              </a:ext>
            </a:extLst>
          </p:cNvPr>
          <p:cNvGrpSpPr/>
          <p:nvPr userDrawn="1"/>
        </p:nvGrpSpPr>
        <p:grpSpPr>
          <a:xfrm>
            <a:off x="7394498" y="5303326"/>
            <a:ext cx="3691098" cy="773809"/>
            <a:chOff x="6282635" y="5303326"/>
            <a:chExt cx="3691098" cy="773809"/>
          </a:xfrm>
        </p:grpSpPr>
        <p:sp>
          <p:nvSpPr>
            <p:cNvPr id="9" name="TextBox 8">
              <a:extLst>
                <a:ext uri="{FF2B5EF4-FFF2-40B4-BE49-F238E27FC236}">
                  <a16:creationId xmlns:a16="http://schemas.microsoft.com/office/drawing/2014/main" id="{7D2F500D-017D-25F1-D36A-B5C26F9DEF8D}"/>
                </a:ext>
              </a:extLst>
            </p:cNvPr>
            <p:cNvSpPr txBox="1"/>
            <p:nvPr userDrawn="1"/>
          </p:nvSpPr>
          <p:spPr>
            <a:xfrm>
              <a:off x="6300921" y="5303326"/>
              <a:ext cx="2959760" cy="278299"/>
            </a:xfrm>
            <a:prstGeom prst="rect">
              <a:avLst/>
            </a:prstGeom>
            <a:noFill/>
          </p:spPr>
          <p:txBody>
            <a:bodyPr wrap="square" lIns="72000" tIns="36000" rIns="72000" bIns="36000" rtlCol="0" anchor="b">
              <a:normAutofit/>
            </a:bodyPr>
            <a:lstStyle/>
            <a:p>
              <a:r>
                <a:rPr lang="en-GB" sz="1100" noProof="0" dirty="0">
                  <a:solidFill>
                    <a:schemeClr val="tx1">
                      <a:lumMod val="75000"/>
                      <a:lumOff val="25000"/>
                    </a:schemeClr>
                  </a:solidFill>
                  <a:latin typeface="Nunito Sans" pitchFamily="2" charset="0"/>
                </a:rPr>
                <a:t>PROUD MEMBERS OF:</a:t>
              </a:r>
            </a:p>
          </p:txBody>
        </p:sp>
        <p:pic>
          <p:nvPicPr>
            <p:cNvPr id="12" name="Picture 11" descr="A blue text on a white background&#10;&#10;Description automatically generated">
              <a:extLst>
                <a:ext uri="{FF2B5EF4-FFF2-40B4-BE49-F238E27FC236}">
                  <a16:creationId xmlns:a16="http://schemas.microsoft.com/office/drawing/2014/main" id="{8F9722D3-98DB-2662-2604-B11260899CCF}"/>
                </a:ext>
              </a:extLst>
            </p:cNvPr>
            <p:cNvPicPr>
              <a:picLocks noChangeAspect="1"/>
            </p:cNvPicPr>
            <p:nvPr userDrawn="1"/>
          </p:nvPicPr>
          <p:blipFill>
            <a:blip r:embed="rId3"/>
            <a:stretch>
              <a:fillRect/>
            </a:stretch>
          </p:blipFill>
          <p:spPr>
            <a:xfrm>
              <a:off x="6282635" y="5767701"/>
              <a:ext cx="1266200" cy="290167"/>
            </a:xfrm>
            <a:prstGeom prst="rect">
              <a:avLst/>
            </a:prstGeom>
          </p:spPr>
        </p:pic>
        <p:pic>
          <p:nvPicPr>
            <p:cNvPr id="13" name="Picture 12" descr="A close-up of a white background&#10;&#10;Description automatically generated">
              <a:extLst>
                <a:ext uri="{FF2B5EF4-FFF2-40B4-BE49-F238E27FC236}">
                  <a16:creationId xmlns:a16="http://schemas.microsoft.com/office/drawing/2014/main" id="{E8D967F4-700D-876E-2C16-4528A90AFFFF}"/>
                </a:ext>
              </a:extLst>
            </p:cNvPr>
            <p:cNvPicPr>
              <a:picLocks noChangeAspect="1"/>
            </p:cNvPicPr>
            <p:nvPr userDrawn="1"/>
          </p:nvPicPr>
          <p:blipFill>
            <a:blip r:embed="rId4"/>
            <a:stretch>
              <a:fillRect/>
            </a:stretch>
          </p:blipFill>
          <p:spPr>
            <a:xfrm>
              <a:off x="8923066" y="5740779"/>
              <a:ext cx="1001455" cy="336356"/>
            </a:xfrm>
            <a:prstGeom prst="rect">
              <a:avLst/>
            </a:prstGeom>
          </p:spPr>
        </p:pic>
        <p:pic>
          <p:nvPicPr>
            <p:cNvPr id="15" name="Picture 2" descr="About Us | EDAMBA - Doctor of business administration and management">
              <a:extLst>
                <a:ext uri="{FF2B5EF4-FFF2-40B4-BE49-F238E27FC236}">
                  <a16:creationId xmlns:a16="http://schemas.microsoft.com/office/drawing/2014/main" id="{41C285B9-58C2-8990-B0B8-CBCAC12173C3}"/>
                </a:ext>
              </a:extLst>
            </p:cNvPr>
            <p:cNvPicPr>
              <a:picLocks noChangeAspect="1" noChangeArrowheads="1"/>
            </p:cNvPicPr>
            <p:nvPr userDrawn="1"/>
          </p:nvPicPr>
          <p:blipFill rotWithShape="1">
            <a:blip r:embed="rId5">
              <a:extLst>
                <a:ext uri="{28A0092B-C50C-407E-A947-70E740481C1C}">
                  <a14:useLocalDpi xmlns:a14="http://schemas.microsoft.com/office/drawing/2010/main" val="0"/>
                </a:ext>
              </a:extLst>
            </a:blip>
            <a:srcRect t="21622" b="29647"/>
            <a:stretch/>
          </p:blipFill>
          <p:spPr bwMode="auto">
            <a:xfrm>
              <a:off x="7707973" y="5832487"/>
              <a:ext cx="1055955" cy="215672"/>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Straight Connector 16">
              <a:extLst>
                <a:ext uri="{FF2B5EF4-FFF2-40B4-BE49-F238E27FC236}">
                  <a16:creationId xmlns:a16="http://schemas.microsoft.com/office/drawing/2014/main" id="{2CD77B0E-FA4E-FFB7-B1D5-90B1D615537D}"/>
                </a:ext>
              </a:extLst>
            </p:cNvPr>
            <p:cNvCxnSpPr>
              <a:cxnSpLocks/>
            </p:cNvCxnSpPr>
            <p:nvPr userDrawn="1"/>
          </p:nvCxnSpPr>
          <p:spPr>
            <a:xfrm>
              <a:off x="6282635" y="5566749"/>
              <a:ext cx="369109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19B8CAAD-16C3-7EE7-A7D5-1F16082178F3}"/>
              </a:ext>
            </a:extLst>
          </p:cNvPr>
          <p:cNvGrpSpPr/>
          <p:nvPr userDrawn="1"/>
        </p:nvGrpSpPr>
        <p:grpSpPr>
          <a:xfrm>
            <a:off x="3671729" y="5303326"/>
            <a:ext cx="3094050" cy="1001291"/>
            <a:chOff x="2700973" y="5303326"/>
            <a:chExt cx="3094050" cy="1001291"/>
          </a:xfrm>
        </p:grpSpPr>
        <p:pic>
          <p:nvPicPr>
            <p:cNvPr id="3" name="Picture 2">
              <a:extLst>
                <a:ext uri="{FF2B5EF4-FFF2-40B4-BE49-F238E27FC236}">
                  <a16:creationId xmlns:a16="http://schemas.microsoft.com/office/drawing/2014/main" id="{75935C8A-A5BA-22CB-3ED9-CEE22FCF67B2}"/>
                </a:ext>
              </a:extLst>
            </p:cNvPr>
            <p:cNvPicPr>
              <a:picLocks noChangeAspect="1"/>
            </p:cNvPicPr>
            <p:nvPr userDrawn="1"/>
          </p:nvPicPr>
          <p:blipFill>
            <a:blip r:embed="rId6">
              <a:extLst>
                <a:ext uri="{28A0092B-C50C-407E-A947-70E740481C1C}">
                  <a14:useLocalDpi xmlns:a14="http://schemas.microsoft.com/office/drawing/2010/main" val="0"/>
                </a:ext>
              </a:extLst>
            </a:blip>
            <a:srcRect/>
            <a:stretch/>
          </p:blipFill>
          <p:spPr>
            <a:xfrm>
              <a:off x="2700973" y="5676162"/>
              <a:ext cx="625511" cy="593884"/>
            </a:xfrm>
            <a:prstGeom prst="rect">
              <a:avLst/>
            </a:prstGeom>
          </p:spPr>
        </p:pic>
        <p:sp>
          <p:nvSpPr>
            <p:cNvPr id="7" name="TextBox 6">
              <a:extLst>
                <a:ext uri="{FF2B5EF4-FFF2-40B4-BE49-F238E27FC236}">
                  <a16:creationId xmlns:a16="http://schemas.microsoft.com/office/drawing/2014/main" id="{497843E6-9FF6-0433-6900-CCDC360AF22A}"/>
                </a:ext>
              </a:extLst>
            </p:cNvPr>
            <p:cNvSpPr txBox="1"/>
            <p:nvPr userDrawn="1"/>
          </p:nvSpPr>
          <p:spPr>
            <a:xfrm>
              <a:off x="2700973" y="5303326"/>
              <a:ext cx="3050247" cy="278299"/>
            </a:xfrm>
            <a:prstGeom prst="rect">
              <a:avLst/>
            </a:prstGeom>
            <a:noFill/>
          </p:spPr>
          <p:txBody>
            <a:bodyPr wrap="square" lIns="72000" tIns="36000" rIns="72000" bIns="36000" rtlCol="0" anchor="b">
              <a:normAutofit/>
            </a:bodyPr>
            <a:lstStyle/>
            <a:p>
              <a:r>
                <a:rPr lang="en-GB" sz="1100" noProof="0" dirty="0">
                  <a:solidFill>
                    <a:schemeClr val="tx1">
                      <a:lumMod val="75000"/>
                      <a:lumOff val="25000"/>
                    </a:schemeClr>
                  </a:solidFill>
                  <a:latin typeface="Nunito Sans" pitchFamily="2" charset="0"/>
                </a:rPr>
                <a:t>OUR ACCREDITATIONS:</a:t>
              </a:r>
            </a:p>
          </p:txBody>
        </p:sp>
        <p:pic>
          <p:nvPicPr>
            <p:cNvPr id="18" name="Picture 17" descr="A close-up of a logo&#10;&#10;Description automatically generated">
              <a:extLst>
                <a:ext uri="{FF2B5EF4-FFF2-40B4-BE49-F238E27FC236}">
                  <a16:creationId xmlns:a16="http://schemas.microsoft.com/office/drawing/2014/main" id="{CFBDDCE5-6856-327F-156A-762C19064CBE}"/>
                </a:ext>
              </a:extLst>
            </p:cNvPr>
            <p:cNvPicPr>
              <a:picLocks noChangeAspect="1"/>
            </p:cNvPicPr>
            <p:nvPr userDrawn="1"/>
          </p:nvPicPr>
          <p:blipFill>
            <a:blip r:embed="rId7"/>
            <a:stretch>
              <a:fillRect/>
            </a:stretch>
          </p:blipFill>
          <p:spPr>
            <a:xfrm>
              <a:off x="3643911" y="5642476"/>
              <a:ext cx="715030" cy="627570"/>
            </a:xfrm>
            <a:prstGeom prst="rect">
              <a:avLst/>
            </a:prstGeom>
          </p:spPr>
        </p:pic>
        <p:pic>
          <p:nvPicPr>
            <p:cNvPr id="19" name="Picture 18" descr="A logo with text on it&#10;&#10;Description automatically generated">
              <a:extLst>
                <a:ext uri="{FF2B5EF4-FFF2-40B4-BE49-F238E27FC236}">
                  <a16:creationId xmlns:a16="http://schemas.microsoft.com/office/drawing/2014/main" id="{4B36E4B4-D298-2D46-796E-4C18DD4DD1AE}"/>
                </a:ext>
              </a:extLst>
            </p:cNvPr>
            <p:cNvPicPr>
              <a:picLocks noChangeAspect="1"/>
            </p:cNvPicPr>
            <p:nvPr userDrawn="1"/>
          </p:nvPicPr>
          <p:blipFill>
            <a:blip r:embed="rId8"/>
            <a:stretch>
              <a:fillRect/>
            </a:stretch>
          </p:blipFill>
          <p:spPr>
            <a:xfrm>
              <a:off x="4671490" y="5586917"/>
              <a:ext cx="1123533" cy="381985"/>
            </a:xfrm>
            <a:prstGeom prst="rect">
              <a:avLst/>
            </a:prstGeom>
          </p:spPr>
        </p:pic>
        <p:pic>
          <p:nvPicPr>
            <p:cNvPr id="20" name="Picture 19" descr="A logo with text on it&#10;&#10;Description automatically generated">
              <a:extLst>
                <a:ext uri="{FF2B5EF4-FFF2-40B4-BE49-F238E27FC236}">
                  <a16:creationId xmlns:a16="http://schemas.microsoft.com/office/drawing/2014/main" id="{689CD28D-92A5-E721-B79A-B06EF905ECF0}"/>
                </a:ext>
              </a:extLst>
            </p:cNvPr>
            <p:cNvPicPr>
              <a:picLocks noChangeAspect="1"/>
            </p:cNvPicPr>
            <p:nvPr userDrawn="1"/>
          </p:nvPicPr>
          <p:blipFill>
            <a:blip r:embed="rId9"/>
            <a:stretch>
              <a:fillRect/>
            </a:stretch>
          </p:blipFill>
          <p:spPr>
            <a:xfrm>
              <a:off x="4671490" y="5909039"/>
              <a:ext cx="1036720" cy="395578"/>
            </a:xfrm>
            <a:prstGeom prst="rect">
              <a:avLst/>
            </a:prstGeom>
          </p:spPr>
        </p:pic>
        <p:cxnSp>
          <p:nvCxnSpPr>
            <p:cNvPr id="21" name="Straight Connector 20">
              <a:extLst>
                <a:ext uri="{FF2B5EF4-FFF2-40B4-BE49-F238E27FC236}">
                  <a16:creationId xmlns:a16="http://schemas.microsoft.com/office/drawing/2014/main" id="{E6DE6F3C-3F80-2907-5EAD-14FB80D55B43}"/>
                </a:ext>
              </a:extLst>
            </p:cNvPr>
            <p:cNvCxnSpPr>
              <a:cxnSpLocks/>
            </p:cNvCxnSpPr>
            <p:nvPr userDrawn="1"/>
          </p:nvCxnSpPr>
          <p:spPr>
            <a:xfrm>
              <a:off x="2700973" y="5568302"/>
              <a:ext cx="306006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2" name="Text Placeholder 7">
            <a:extLst>
              <a:ext uri="{FF2B5EF4-FFF2-40B4-BE49-F238E27FC236}">
                <a16:creationId xmlns:a16="http://schemas.microsoft.com/office/drawing/2014/main" id="{AC34334D-AFDC-82A4-B8BC-9AA1C6DE1D09}"/>
              </a:ext>
            </a:extLst>
          </p:cNvPr>
          <p:cNvSpPr>
            <a:spLocks noGrp="1"/>
          </p:cNvSpPr>
          <p:nvPr>
            <p:ph type="body" sz="quarter" idx="13" hasCustomPrompt="1"/>
          </p:nvPr>
        </p:nvSpPr>
        <p:spPr>
          <a:xfrm>
            <a:off x="0" y="4052836"/>
            <a:ext cx="11520488" cy="360000"/>
          </a:xfrm>
          <a:solidFill>
            <a:schemeClr val="accent1">
              <a:alpha val="5000"/>
            </a:schemeClr>
          </a:solidFill>
        </p:spPr>
        <p:txBody>
          <a:bodyPr anchor="ctr" anchorCtr="0">
            <a:normAutofit/>
          </a:bodyPr>
          <a:lstStyle>
            <a:lvl1pPr marL="0" indent="0" algn="ctr">
              <a:buNone/>
              <a:defRPr sz="2000" b="1">
                <a:solidFill>
                  <a:schemeClr val="tx1">
                    <a:lumMod val="85000"/>
                    <a:lumOff val="15000"/>
                  </a:schemeClr>
                </a:solidFill>
              </a:defRPr>
            </a:lvl1pPr>
            <a:lvl2pPr marL="457200" indent="0">
              <a:buNone/>
              <a:defRPr/>
            </a:lvl2pPr>
          </a:lstStyle>
          <a:p>
            <a:r>
              <a:rPr lang="en-GB" noProof="0" dirty="0"/>
              <a:t>Click to edit Master subtitle style</a:t>
            </a:r>
          </a:p>
        </p:txBody>
      </p:sp>
      <p:sp>
        <p:nvSpPr>
          <p:cNvPr id="4" name="Text Placeholder 7">
            <a:extLst>
              <a:ext uri="{FF2B5EF4-FFF2-40B4-BE49-F238E27FC236}">
                <a16:creationId xmlns:a16="http://schemas.microsoft.com/office/drawing/2014/main" id="{6B26F42E-C128-96F4-CED3-D594EF709D7D}"/>
              </a:ext>
            </a:extLst>
          </p:cNvPr>
          <p:cNvSpPr>
            <a:spLocks noGrp="1"/>
          </p:cNvSpPr>
          <p:nvPr>
            <p:ph type="body" sz="quarter" idx="14" hasCustomPrompt="1"/>
          </p:nvPr>
        </p:nvSpPr>
        <p:spPr>
          <a:xfrm>
            <a:off x="794" y="4493383"/>
            <a:ext cx="11520488" cy="360000"/>
          </a:xfrm>
          <a:noFill/>
        </p:spPr>
        <p:txBody>
          <a:bodyPr anchor="ctr" anchorCtr="0">
            <a:normAutofit/>
          </a:bodyPr>
          <a:lstStyle>
            <a:lvl1pPr marL="0" indent="0" algn="ctr">
              <a:buNone/>
              <a:defRPr sz="1800">
                <a:solidFill>
                  <a:schemeClr val="tx1">
                    <a:lumMod val="85000"/>
                    <a:lumOff val="15000"/>
                  </a:schemeClr>
                </a:solidFill>
              </a:defRPr>
            </a:lvl1pPr>
            <a:lvl2pPr marL="457200" indent="0">
              <a:buNone/>
              <a:defRPr/>
            </a:lvl2pPr>
          </a:lstStyle>
          <a:p>
            <a:pPr lvl="0"/>
            <a:r>
              <a:rPr lang="en-GB" noProof="0" dirty="0"/>
              <a:t>Click to edit Name Surname and Job Title</a:t>
            </a:r>
          </a:p>
        </p:txBody>
      </p:sp>
      <p:sp>
        <p:nvSpPr>
          <p:cNvPr id="23" name="Text Placeholder 54">
            <a:extLst>
              <a:ext uri="{FF2B5EF4-FFF2-40B4-BE49-F238E27FC236}">
                <a16:creationId xmlns:a16="http://schemas.microsoft.com/office/drawing/2014/main" id="{6898CB3D-8E5B-51AB-7407-C48B50706B6D}"/>
              </a:ext>
            </a:extLst>
          </p:cNvPr>
          <p:cNvSpPr>
            <a:spLocks noGrp="1"/>
          </p:cNvSpPr>
          <p:nvPr>
            <p:ph type="body" sz="quarter" idx="15" hasCustomPrompt="1"/>
          </p:nvPr>
        </p:nvSpPr>
        <p:spPr>
          <a:xfrm>
            <a:off x="0" y="2514599"/>
            <a:ext cx="11520488" cy="1440000"/>
          </a:xfrm>
          <a:solidFill>
            <a:srgbClr val="507392"/>
          </a:solidFill>
          <a:ln w="1270">
            <a:solidFill>
              <a:srgbClr val="507392"/>
            </a:solidFill>
          </a:ln>
        </p:spPr>
        <p:txBody>
          <a:bodyPr anchor="ctr">
            <a:normAutofit/>
          </a:bodyPr>
          <a:lstStyle>
            <a:lvl1pPr marL="0" indent="0" algn="ctr">
              <a:buNone/>
              <a:defRPr sz="4000" b="1">
                <a:solidFill>
                  <a:schemeClr val="bg1"/>
                </a:solidFill>
                <a:effectLst>
                  <a:outerShdw blurRad="50800" dist="38100" dir="2700000" algn="tl" rotWithShape="0">
                    <a:prstClr val="black">
                      <a:alpha val="40000"/>
                    </a:prstClr>
                  </a:outerShdw>
                </a:effectLst>
                <a:latin typeface="Nunito Sans" pitchFamily="2" charset="0"/>
              </a:defRPr>
            </a:lvl1pPr>
          </a:lstStyle>
          <a:p>
            <a:pPr algn="ctr"/>
            <a:r>
              <a:rPr lang="en-GB" sz="4000" b="1" noProof="0" dirty="0"/>
              <a:t>CLICK TO EDIT MASTER TITLE STYLE</a:t>
            </a:r>
            <a:endParaRPr lang="en-GB" sz="2400" b="1" noProof="0" dirty="0">
              <a:solidFill>
                <a:schemeClr val="bg1"/>
              </a:solidFill>
              <a:latin typeface="Calibri" panose="020F0502020204030204" pitchFamily="34" charset="0"/>
            </a:endParaRPr>
          </a:p>
        </p:txBody>
      </p:sp>
      <p:grpSp>
        <p:nvGrpSpPr>
          <p:cNvPr id="10" name="Group 9">
            <a:extLst>
              <a:ext uri="{FF2B5EF4-FFF2-40B4-BE49-F238E27FC236}">
                <a16:creationId xmlns:a16="http://schemas.microsoft.com/office/drawing/2014/main" id="{94D4F574-8E17-0871-195C-367F03328DB0}"/>
              </a:ext>
            </a:extLst>
          </p:cNvPr>
          <p:cNvGrpSpPr/>
          <p:nvPr userDrawn="1"/>
        </p:nvGrpSpPr>
        <p:grpSpPr>
          <a:xfrm>
            <a:off x="432078" y="5309089"/>
            <a:ext cx="2453213" cy="850804"/>
            <a:chOff x="432078" y="5309089"/>
            <a:chExt cx="2453213" cy="850804"/>
          </a:xfrm>
        </p:grpSpPr>
        <p:sp>
          <p:nvSpPr>
            <p:cNvPr id="27" name="TextBox 26">
              <a:extLst>
                <a:ext uri="{FF2B5EF4-FFF2-40B4-BE49-F238E27FC236}">
                  <a16:creationId xmlns:a16="http://schemas.microsoft.com/office/drawing/2014/main" id="{B3FD30AD-7383-65BE-02D0-AEE6D15A3F2B}"/>
                </a:ext>
              </a:extLst>
            </p:cNvPr>
            <p:cNvSpPr txBox="1"/>
            <p:nvPr userDrawn="1"/>
          </p:nvSpPr>
          <p:spPr>
            <a:xfrm>
              <a:off x="437233" y="5309089"/>
              <a:ext cx="1544884" cy="278299"/>
            </a:xfrm>
            <a:prstGeom prst="rect">
              <a:avLst/>
            </a:prstGeom>
            <a:noFill/>
          </p:spPr>
          <p:txBody>
            <a:bodyPr wrap="square" lIns="72000" tIns="36000" rIns="72000" bIns="36000" rtlCol="0" anchor="b">
              <a:normAutofit/>
            </a:bodyPr>
            <a:lstStyle/>
            <a:p>
              <a:r>
                <a:rPr lang="en-GB" sz="1100" noProof="0" dirty="0">
                  <a:solidFill>
                    <a:schemeClr val="tx1">
                      <a:lumMod val="75000"/>
                      <a:lumOff val="25000"/>
                    </a:schemeClr>
                  </a:solidFill>
                  <a:latin typeface="Nunito Sans" pitchFamily="2" charset="0"/>
                </a:rPr>
                <a:t>OUR ACCOLADES:</a:t>
              </a:r>
            </a:p>
          </p:txBody>
        </p:sp>
        <p:cxnSp>
          <p:nvCxnSpPr>
            <p:cNvPr id="28" name="Straight Connector 27">
              <a:extLst>
                <a:ext uri="{FF2B5EF4-FFF2-40B4-BE49-F238E27FC236}">
                  <a16:creationId xmlns:a16="http://schemas.microsoft.com/office/drawing/2014/main" id="{CC113A60-1DD7-E9AF-ED3F-69A7BD37F387}"/>
                </a:ext>
              </a:extLst>
            </p:cNvPr>
            <p:cNvCxnSpPr>
              <a:cxnSpLocks/>
            </p:cNvCxnSpPr>
            <p:nvPr userDrawn="1"/>
          </p:nvCxnSpPr>
          <p:spPr>
            <a:xfrm>
              <a:off x="432078" y="5569636"/>
              <a:ext cx="2453213"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9" name="Picture 28" descr="A logo with text on it&#10;&#10;Description automatically generated">
              <a:extLst>
                <a:ext uri="{FF2B5EF4-FFF2-40B4-BE49-F238E27FC236}">
                  <a16:creationId xmlns:a16="http://schemas.microsoft.com/office/drawing/2014/main" id="{6DC31B0D-44C9-EA33-1D40-6A0BE7645313}"/>
                </a:ext>
              </a:extLst>
            </p:cNvPr>
            <p:cNvPicPr>
              <a:picLocks noChangeAspect="1"/>
            </p:cNvPicPr>
            <p:nvPr userDrawn="1"/>
          </p:nvPicPr>
          <p:blipFill>
            <a:blip r:embed="rId10"/>
            <a:stretch>
              <a:fillRect/>
            </a:stretch>
          </p:blipFill>
          <p:spPr>
            <a:xfrm>
              <a:off x="1722471" y="5777911"/>
              <a:ext cx="1162818" cy="381982"/>
            </a:xfrm>
            <a:prstGeom prst="rect">
              <a:avLst/>
            </a:prstGeom>
          </p:spPr>
        </p:pic>
        <p:pic>
          <p:nvPicPr>
            <p:cNvPr id="8" name="Picture 7" descr="A purple and white logo&#10;&#10;Description automatically generated">
              <a:extLst>
                <a:ext uri="{FF2B5EF4-FFF2-40B4-BE49-F238E27FC236}">
                  <a16:creationId xmlns:a16="http://schemas.microsoft.com/office/drawing/2014/main" id="{61A1FF0E-8064-C9AF-D5B8-FF1ED55B06C6}"/>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520467" y="5641510"/>
              <a:ext cx="896007" cy="465318"/>
            </a:xfrm>
            <a:prstGeom prst="rect">
              <a:avLst/>
            </a:prstGeom>
          </p:spPr>
        </p:pic>
      </p:grpSp>
      <p:pic>
        <p:nvPicPr>
          <p:cNvPr id="24" name="Picture 23" descr="A black background with blue text&#10;&#10;Description automatically generated">
            <a:extLst>
              <a:ext uri="{FF2B5EF4-FFF2-40B4-BE49-F238E27FC236}">
                <a16:creationId xmlns:a16="http://schemas.microsoft.com/office/drawing/2014/main" id="{4286ACF2-AE25-9CD0-1561-6AEAEF7ABA6F}"/>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8709660" y="133816"/>
            <a:ext cx="2631440" cy="1030265"/>
          </a:xfrm>
          <a:prstGeom prst="rect">
            <a:avLst/>
          </a:prstGeom>
        </p:spPr>
      </p:pic>
    </p:spTree>
    <p:extLst>
      <p:ext uri="{BB962C8B-B14F-4D97-AF65-F5344CB8AC3E}">
        <p14:creationId xmlns:p14="http://schemas.microsoft.com/office/powerpoint/2010/main" val="6356255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lternative Title Slide E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2036C-3AEF-1109-D2DB-CC513116B29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33" y="2840815"/>
            <a:ext cx="5132693" cy="3646074"/>
          </a:xfrm>
          <a:prstGeom prst="rect">
            <a:avLst/>
          </a:prstGeom>
        </p:spPr>
      </p:pic>
      <p:sp>
        <p:nvSpPr>
          <p:cNvPr id="7" name="Rectangle 6">
            <a:extLst>
              <a:ext uri="{FF2B5EF4-FFF2-40B4-BE49-F238E27FC236}">
                <a16:creationId xmlns:a16="http://schemas.microsoft.com/office/drawing/2014/main" id="{4EE8034C-35E2-B6AA-8523-93AD3ADD4054}"/>
              </a:ext>
            </a:extLst>
          </p:cNvPr>
          <p:cNvSpPr/>
          <p:nvPr userDrawn="1"/>
        </p:nvSpPr>
        <p:spPr>
          <a:xfrm>
            <a:off x="9594407" y="239331"/>
            <a:ext cx="1688273" cy="576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701" noProof="0" dirty="0">
              <a:latin typeface="Nunito Sans" pitchFamily="2" charset="0"/>
            </a:endParaRPr>
          </a:p>
        </p:txBody>
      </p:sp>
      <p:sp>
        <p:nvSpPr>
          <p:cNvPr id="22" name="Rectangle 21">
            <a:extLst>
              <a:ext uri="{FF2B5EF4-FFF2-40B4-BE49-F238E27FC236}">
                <a16:creationId xmlns:a16="http://schemas.microsoft.com/office/drawing/2014/main" id="{478FCD54-3684-A772-6727-979853CAA5F2}"/>
              </a:ext>
            </a:extLst>
          </p:cNvPr>
          <p:cNvSpPr/>
          <p:nvPr userDrawn="1"/>
        </p:nvSpPr>
        <p:spPr>
          <a:xfrm>
            <a:off x="7295854" y="0"/>
            <a:ext cx="4239359" cy="6486888"/>
          </a:xfrm>
          <a:prstGeom prst="rect">
            <a:avLst/>
          </a:pr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701" noProof="0" dirty="0">
              <a:latin typeface="Nunito Sans" pitchFamily="2" charset="0"/>
            </a:endParaRPr>
          </a:p>
        </p:txBody>
      </p:sp>
      <p:sp>
        <p:nvSpPr>
          <p:cNvPr id="2" name="Rectangle 1">
            <a:extLst>
              <a:ext uri="{FF2B5EF4-FFF2-40B4-BE49-F238E27FC236}">
                <a16:creationId xmlns:a16="http://schemas.microsoft.com/office/drawing/2014/main" id="{C6177148-7616-C6B4-2DFE-954E00733B40}"/>
              </a:ext>
            </a:extLst>
          </p:cNvPr>
          <p:cNvSpPr/>
          <p:nvPr userDrawn="1"/>
        </p:nvSpPr>
        <p:spPr>
          <a:xfrm>
            <a:off x="361863" y="2561836"/>
            <a:ext cx="11158625" cy="1620000"/>
          </a:xfrm>
          <a:prstGeom prst="rect">
            <a:avLst/>
          </a:prstGeom>
          <a:solidFill>
            <a:srgbClr val="50739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noProof="0" dirty="0">
              <a:solidFill>
                <a:srgbClr val="2C8698"/>
              </a:solidFill>
              <a:latin typeface="Nunito Sans" pitchFamily="2" charset="0"/>
            </a:endParaRPr>
          </a:p>
        </p:txBody>
      </p:sp>
      <p:cxnSp>
        <p:nvCxnSpPr>
          <p:cNvPr id="9" name="Straight Connector 8">
            <a:extLst>
              <a:ext uri="{FF2B5EF4-FFF2-40B4-BE49-F238E27FC236}">
                <a16:creationId xmlns:a16="http://schemas.microsoft.com/office/drawing/2014/main" id="{38DFB43B-96CE-B38C-8E92-59A1FE3869CE}"/>
              </a:ext>
            </a:extLst>
          </p:cNvPr>
          <p:cNvCxnSpPr>
            <a:cxnSpLocks/>
          </p:cNvCxnSpPr>
          <p:nvPr userDrawn="1"/>
        </p:nvCxnSpPr>
        <p:spPr>
          <a:xfrm>
            <a:off x="7295854" y="2934378"/>
            <a:ext cx="0" cy="87496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 Placeholder 3">
            <a:extLst>
              <a:ext uri="{FF2B5EF4-FFF2-40B4-BE49-F238E27FC236}">
                <a16:creationId xmlns:a16="http://schemas.microsoft.com/office/drawing/2014/main" id="{7B992C4C-3BA9-879C-BFA0-C6DA79D57756}"/>
              </a:ext>
            </a:extLst>
          </p:cNvPr>
          <p:cNvSpPr>
            <a:spLocks noGrp="1"/>
          </p:cNvSpPr>
          <p:nvPr>
            <p:ph type="body" sz="quarter" idx="13" hasCustomPrompt="1"/>
          </p:nvPr>
        </p:nvSpPr>
        <p:spPr>
          <a:xfrm>
            <a:off x="7368541" y="2934353"/>
            <a:ext cx="3972559" cy="338014"/>
          </a:xfrm>
          <a:effectLst>
            <a:outerShdw blurRad="50800" dist="38100" dir="2700000" algn="tl" rotWithShape="0">
              <a:prstClr val="black">
                <a:alpha val="40000"/>
              </a:prstClr>
            </a:outerShdw>
          </a:effectLst>
        </p:spPr>
        <p:txBody>
          <a:bodyPr tIns="36000" bIns="36000" anchor="ctr" anchorCtr="0">
            <a:normAutofit/>
          </a:bodyPr>
          <a:lstStyle>
            <a:lvl1pPr marL="0" indent="0" algn="l">
              <a:buNone/>
              <a:defRPr sz="1800" b="1">
                <a:solidFill>
                  <a:schemeClr val="bg1"/>
                </a:solidFill>
              </a:defRPr>
            </a:lvl1pPr>
            <a:lvl3pPr marL="914400" indent="0">
              <a:buNone/>
              <a:defRPr/>
            </a:lvl3pPr>
          </a:lstStyle>
          <a:p>
            <a:pPr lvl="0"/>
            <a:r>
              <a:rPr lang="en-GB" noProof="0" dirty="0"/>
              <a:t>Name Surname</a:t>
            </a:r>
          </a:p>
        </p:txBody>
      </p:sp>
      <p:sp>
        <p:nvSpPr>
          <p:cNvPr id="11" name="Text Placeholder 3">
            <a:extLst>
              <a:ext uri="{FF2B5EF4-FFF2-40B4-BE49-F238E27FC236}">
                <a16:creationId xmlns:a16="http://schemas.microsoft.com/office/drawing/2014/main" id="{F06CE309-93D3-B2F5-5C23-C52B37ECBDAA}"/>
              </a:ext>
            </a:extLst>
          </p:cNvPr>
          <p:cNvSpPr>
            <a:spLocks noGrp="1"/>
          </p:cNvSpPr>
          <p:nvPr>
            <p:ph type="body" sz="quarter" idx="14" hasCustomPrompt="1"/>
          </p:nvPr>
        </p:nvSpPr>
        <p:spPr>
          <a:xfrm>
            <a:off x="7368541" y="3302001"/>
            <a:ext cx="3972559" cy="507674"/>
          </a:xfrm>
        </p:spPr>
        <p:txBody>
          <a:bodyPr tIns="36000" bIns="36000" anchor="ctr" anchorCtr="0">
            <a:normAutofit/>
          </a:bodyPr>
          <a:lstStyle>
            <a:lvl1pPr marL="0" indent="0" algn="l">
              <a:spcAft>
                <a:spcPts val="0"/>
              </a:spcAft>
              <a:buNone/>
              <a:defRPr sz="1200">
                <a:solidFill>
                  <a:schemeClr val="bg1"/>
                </a:solidFill>
                <a:effectLst>
                  <a:outerShdw blurRad="50800" dist="38100" dir="2700000" algn="tl" rotWithShape="0">
                    <a:prstClr val="black">
                      <a:alpha val="40000"/>
                    </a:prstClr>
                  </a:outerShdw>
                </a:effectLst>
              </a:defRPr>
            </a:lvl1pPr>
            <a:lvl3pPr marL="914400" indent="0">
              <a:buNone/>
              <a:defRPr/>
            </a:lvl3pPr>
          </a:lstStyle>
          <a:p>
            <a:pPr lvl="0"/>
            <a:r>
              <a:rPr lang="en-GB" noProof="0" dirty="0"/>
              <a:t>Position</a:t>
            </a:r>
          </a:p>
        </p:txBody>
      </p:sp>
      <p:sp>
        <p:nvSpPr>
          <p:cNvPr id="12" name="Text Placeholder 3">
            <a:extLst>
              <a:ext uri="{FF2B5EF4-FFF2-40B4-BE49-F238E27FC236}">
                <a16:creationId xmlns:a16="http://schemas.microsoft.com/office/drawing/2014/main" id="{43B8F7DB-48D2-54C9-2BBA-6AA2ED25023C}"/>
              </a:ext>
            </a:extLst>
          </p:cNvPr>
          <p:cNvSpPr>
            <a:spLocks noGrp="1"/>
          </p:cNvSpPr>
          <p:nvPr>
            <p:ph type="body" sz="quarter" idx="15" hasCustomPrompt="1"/>
          </p:nvPr>
        </p:nvSpPr>
        <p:spPr>
          <a:xfrm>
            <a:off x="1150005" y="2934353"/>
            <a:ext cx="6071534" cy="875647"/>
          </a:xfrm>
        </p:spPr>
        <p:txBody>
          <a:bodyPr anchor="ctr">
            <a:normAutofit/>
          </a:bodyPr>
          <a:lstStyle>
            <a:lvl1pPr marL="89875" indent="0">
              <a:buNone/>
              <a:defRPr sz="3200" b="1">
                <a:solidFill>
                  <a:schemeClr val="bg1"/>
                </a:solidFill>
                <a:effectLst>
                  <a:outerShdw blurRad="50800" dist="38100" dir="2700000" algn="tl" rotWithShape="0">
                    <a:prstClr val="black">
                      <a:alpha val="40000"/>
                    </a:prstClr>
                  </a:outerShdw>
                </a:effectLst>
              </a:defRPr>
            </a:lvl1pPr>
            <a:lvl2pPr marL="505800" indent="0">
              <a:buNone/>
              <a:defRPr b="1">
                <a:solidFill>
                  <a:schemeClr val="bg1"/>
                </a:solidFill>
              </a:defRPr>
            </a:lvl2pPr>
            <a:lvl3pPr marL="963000" indent="0">
              <a:buNone/>
              <a:defRPr b="1">
                <a:solidFill>
                  <a:schemeClr val="bg1"/>
                </a:solidFill>
              </a:defRPr>
            </a:lvl3pPr>
            <a:lvl4pPr marL="1420200" indent="0">
              <a:buNone/>
              <a:defRPr b="1">
                <a:solidFill>
                  <a:schemeClr val="bg1"/>
                </a:solidFill>
              </a:defRPr>
            </a:lvl4pPr>
            <a:lvl5pPr marL="1877400" indent="0">
              <a:buNone/>
              <a:defRPr b="1">
                <a:solidFill>
                  <a:schemeClr val="bg1"/>
                </a:solidFill>
              </a:defRPr>
            </a:lvl5pPr>
          </a:lstStyle>
          <a:p>
            <a:pPr lvl="0"/>
            <a:r>
              <a:rPr lang="en-GB" noProof="0" dirty="0"/>
              <a:t>MAIN TITLE</a:t>
            </a:r>
          </a:p>
        </p:txBody>
      </p:sp>
      <p:pic>
        <p:nvPicPr>
          <p:cNvPr id="5" name="Picture 4">
            <a:extLst>
              <a:ext uri="{FF2B5EF4-FFF2-40B4-BE49-F238E27FC236}">
                <a16:creationId xmlns:a16="http://schemas.microsoft.com/office/drawing/2014/main" id="{B314C2E8-AE42-FC65-2AE7-77E9873D9DE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1385"/>
          <a:stretch/>
        </p:blipFill>
        <p:spPr>
          <a:xfrm>
            <a:off x="-4434" y="2840453"/>
            <a:ext cx="1981980" cy="3646074"/>
          </a:xfrm>
          <a:prstGeom prst="rect">
            <a:avLst/>
          </a:prstGeom>
        </p:spPr>
      </p:pic>
      <p:pic>
        <p:nvPicPr>
          <p:cNvPr id="8" name="Picture 7" descr="A black background with blue text&#10;&#10;Description automatically generated">
            <a:extLst>
              <a:ext uri="{FF2B5EF4-FFF2-40B4-BE49-F238E27FC236}">
                <a16:creationId xmlns:a16="http://schemas.microsoft.com/office/drawing/2014/main" id="{8644185A-F11F-7443-FCDC-05CAB5B12D6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340" y="137626"/>
            <a:ext cx="2631440" cy="1030265"/>
          </a:xfrm>
          <a:prstGeom prst="rect">
            <a:avLst/>
          </a:prstGeom>
        </p:spPr>
      </p:pic>
    </p:spTree>
    <p:extLst>
      <p:ext uri="{BB962C8B-B14F-4D97-AF65-F5344CB8AC3E}">
        <p14:creationId xmlns:p14="http://schemas.microsoft.com/office/powerpoint/2010/main" val="17811944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lternative Title Slide with Custom Image E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D276414-D048-EED4-DCC2-5745233ADEF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33" y="2840815"/>
            <a:ext cx="5132693" cy="3646074"/>
          </a:xfrm>
          <a:prstGeom prst="rect">
            <a:avLst/>
          </a:prstGeom>
        </p:spPr>
      </p:pic>
      <p:sp>
        <p:nvSpPr>
          <p:cNvPr id="22" name="Rectangle 21">
            <a:extLst>
              <a:ext uri="{FF2B5EF4-FFF2-40B4-BE49-F238E27FC236}">
                <a16:creationId xmlns:a16="http://schemas.microsoft.com/office/drawing/2014/main" id="{478FCD54-3684-A772-6727-979853CAA5F2}"/>
              </a:ext>
            </a:extLst>
          </p:cNvPr>
          <p:cNvSpPr/>
          <p:nvPr userDrawn="1"/>
        </p:nvSpPr>
        <p:spPr>
          <a:xfrm>
            <a:off x="7297662" y="2561835"/>
            <a:ext cx="4222827" cy="3925053"/>
          </a:xfrm>
          <a:prstGeom prst="rect">
            <a:avLst/>
          </a:pr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701" noProof="0" dirty="0">
              <a:latin typeface="Nunito Sans" pitchFamily="2" charset="0"/>
            </a:endParaRPr>
          </a:p>
        </p:txBody>
      </p:sp>
      <p:sp>
        <p:nvSpPr>
          <p:cNvPr id="7" name="Rectangle 6">
            <a:extLst>
              <a:ext uri="{FF2B5EF4-FFF2-40B4-BE49-F238E27FC236}">
                <a16:creationId xmlns:a16="http://schemas.microsoft.com/office/drawing/2014/main" id="{4EE8034C-35E2-B6AA-8523-93AD3ADD4054}"/>
              </a:ext>
            </a:extLst>
          </p:cNvPr>
          <p:cNvSpPr/>
          <p:nvPr userDrawn="1"/>
        </p:nvSpPr>
        <p:spPr>
          <a:xfrm>
            <a:off x="9643534" y="266690"/>
            <a:ext cx="1612900" cy="576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701" noProof="0" dirty="0">
              <a:latin typeface="Nunito Sans" pitchFamily="2" charset="0"/>
            </a:endParaRPr>
          </a:p>
        </p:txBody>
      </p:sp>
      <p:sp>
        <p:nvSpPr>
          <p:cNvPr id="24" name="Picture Placeholder 23">
            <a:extLst>
              <a:ext uri="{FF2B5EF4-FFF2-40B4-BE49-F238E27FC236}">
                <a16:creationId xmlns:a16="http://schemas.microsoft.com/office/drawing/2014/main" id="{F636ACC0-C871-2A6A-DCCC-6583BE1B226E}"/>
              </a:ext>
            </a:extLst>
          </p:cNvPr>
          <p:cNvSpPr>
            <a:spLocks noGrp="1"/>
          </p:cNvSpPr>
          <p:nvPr>
            <p:ph type="pic" sz="quarter" idx="10"/>
          </p:nvPr>
        </p:nvSpPr>
        <p:spPr>
          <a:xfrm>
            <a:off x="7294154" y="3"/>
            <a:ext cx="4222827" cy="2561834"/>
          </a:xfrm>
        </p:spPr>
        <p:txBody>
          <a:bodyPr/>
          <a:lstStyle/>
          <a:p>
            <a:r>
              <a:rPr lang="en-GB" noProof="0" dirty="0"/>
              <a:t>Click icon to add picture</a:t>
            </a:r>
          </a:p>
        </p:txBody>
      </p:sp>
      <p:sp>
        <p:nvSpPr>
          <p:cNvPr id="4" name="Rectangle 3">
            <a:extLst>
              <a:ext uri="{FF2B5EF4-FFF2-40B4-BE49-F238E27FC236}">
                <a16:creationId xmlns:a16="http://schemas.microsoft.com/office/drawing/2014/main" id="{52D8F299-9E3F-7DA4-9967-F56DACEF559A}"/>
              </a:ext>
            </a:extLst>
          </p:cNvPr>
          <p:cNvSpPr/>
          <p:nvPr userDrawn="1"/>
        </p:nvSpPr>
        <p:spPr>
          <a:xfrm>
            <a:off x="361863" y="2561836"/>
            <a:ext cx="11158625" cy="1620000"/>
          </a:xfrm>
          <a:prstGeom prst="rect">
            <a:avLst/>
          </a:prstGeom>
          <a:solidFill>
            <a:srgbClr val="50739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noProof="0" dirty="0">
              <a:solidFill>
                <a:srgbClr val="2C8698"/>
              </a:solidFill>
              <a:latin typeface="Nunito Sans" pitchFamily="2" charset="0"/>
            </a:endParaRPr>
          </a:p>
        </p:txBody>
      </p:sp>
      <p:cxnSp>
        <p:nvCxnSpPr>
          <p:cNvPr id="5" name="Straight Connector 4">
            <a:extLst>
              <a:ext uri="{FF2B5EF4-FFF2-40B4-BE49-F238E27FC236}">
                <a16:creationId xmlns:a16="http://schemas.microsoft.com/office/drawing/2014/main" id="{56562B8C-DF01-A0AF-98FE-1C016B4D1726}"/>
              </a:ext>
            </a:extLst>
          </p:cNvPr>
          <p:cNvCxnSpPr>
            <a:cxnSpLocks/>
          </p:cNvCxnSpPr>
          <p:nvPr userDrawn="1"/>
        </p:nvCxnSpPr>
        <p:spPr>
          <a:xfrm>
            <a:off x="7295854" y="2934378"/>
            <a:ext cx="0" cy="87496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 Placeholder 3">
            <a:extLst>
              <a:ext uri="{FF2B5EF4-FFF2-40B4-BE49-F238E27FC236}">
                <a16:creationId xmlns:a16="http://schemas.microsoft.com/office/drawing/2014/main" id="{8F5D292B-FEC2-50AC-C2DE-149C6C260A08}"/>
              </a:ext>
            </a:extLst>
          </p:cNvPr>
          <p:cNvSpPr>
            <a:spLocks noGrp="1"/>
          </p:cNvSpPr>
          <p:nvPr>
            <p:ph type="body" sz="quarter" idx="13" hasCustomPrompt="1"/>
          </p:nvPr>
        </p:nvSpPr>
        <p:spPr>
          <a:xfrm>
            <a:off x="7368541" y="2934353"/>
            <a:ext cx="3972559" cy="338014"/>
          </a:xfrm>
          <a:effectLst>
            <a:outerShdw blurRad="50800" dist="38100" dir="2700000" algn="tl" rotWithShape="0">
              <a:prstClr val="black">
                <a:alpha val="40000"/>
              </a:prstClr>
            </a:outerShdw>
          </a:effectLst>
        </p:spPr>
        <p:txBody>
          <a:bodyPr tIns="36000" bIns="36000" anchor="ctr" anchorCtr="0">
            <a:normAutofit/>
          </a:bodyPr>
          <a:lstStyle>
            <a:lvl1pPr marL="0" indent="0" algn="l">
              <a:buNone/>
              <a:defRPr sz="1800" b="1">
                <a:solidFill>
                  <a:schemeClr val="bg1"/>
                </a:solidFill>
              </a:defRPr>
            </a:lvl1pPr>
            <a:lvl3pPr marL="914400" indent="0">
              <a:buNone/>
              <a:defRPr/>
            </a:lvl3pPr>
          </a:lstStyle>
          <a:p>
            <a:pPr lvl="0"/>
            <a:r>
              <a:rPr lang="en-GB" noProof="0" dirty="0"/>
              <a:t>Name Surname</a:t>
            </a:r>
          </a:p>
        </p:txBody>
      </p:sp>
      <p:sp>
        <p:nvSpPr>
          <p:cNvPr id="8" name="Text Placeholder 3">
            <a:extLst>
              <a:ext uri="{FF2B5EF4-FFF2-40B4-BE49-F238E27FC236}">
                <a16:creationId xmlns:a16="http://schemas.microsoft.com/office/drawing/2014/main" id="{3E2622C0-3169-2107-A058-D05A1497653F}"/>
              </a:ext>
            </a:extLst>
          </p:cNvPr>
          <p:cNvSpPr>
            <a:spLocks noGrp="1"/>
          </p:cNvSpPr>
          <p:nvPr>
            <p:ph type="body" sz="quarter" idx="14" hasCustomPrompt="1"/>
          </p:nvPr>
        </p:nvSpPr>
        <p:spPr>
          <a:xfrm>
            <a:off x="7368541" y="3302001"/>
            <a:ext cx="3972559" cy="507674"/>
          </a:xfrm>
        </p:spPr>
        <p:txBody>
          <a:bodyPr tIns="36000" bIns="36000" anchor="ctr" anchorCtr="0">
            <a:normAutofit/>
          </a:bodyPr>
          <a:lstStyle>
            <a:lvl1pPr marL="0" indent="0" algn="l">
              <a:spcAft>
                <a:spcPts val="0"/>
              </a:spcAft>
              <a:buNone/>
              <a:defRPr sz="1200">
                <a:solidFill>
                  <a:schemeClr val="bg1"/>
                </a:solidFill>
                <a:effectLst>
                  <a:outerShdw blurRad="50800" dist="38100" dir="2700000" algn="tl" rotWithShape="0">
                    <a:prstClr val="black">
                      <a:alpha val="40000"/>
                    </a:prstClr>
                  </a:outerShdw>
                </a:effectLst>
              </a:defRPr>
            </a:lvl1pPr>
            <a:lvl3pPr marL="914400" indent="0">
              <a:buNone/>
              <a:defRPr/>
            </a:lvl3pPr>
          </a:lstStyle>
          <a:p>
            <a:pPr lvl="0"/>
            <a:r>
              <a:rPr lang="en-GB" noProof="0" dirty="0"/>
              <a:t>Position</a:t>
            </a:r>
          </a:p>
        </p:txBody>
      </p:sp>
      <p:sp>
        <p:nvSpPr>
          <p:cNvPr id="9" name="Text Placeholder 3">
            <a:extLst>
              <a:ext uri="{FF2B5EF4-FFF2-40B4-BE49-F238E27FC236}">
                <a16:creationId xmlns:a16="http://schemas.microsoft.com/office/drawing/2014/main" id="{C04E2D24-4D50-3704-5535-7328E0657609}"/>
              </a:ext>
            </a:extLst>
          </p:cNvPr>
          <p:cNvSpPr>
            <a:spLocks noGrp="1"/>
          </p:cNvSpPr>
          <p:nvPr>
            <p:ph type="body" sz="quarter" idx="15" hasCustomPrompt="1"/>
          </p:nvPr>
        </p:nvSpPr>
        <p:spPr>
          <a:xfrm>
            <a:off x="1150005" y="2934353"/>
            <a:ext cx="6071534" cy="875647"/>
          </a:xfrm>
        </p:spPr>
        <p:txBody>
          <a:bodyPr anchor="ctr">
            <a:normAutofit/>
          </a:bodyPr>
          <a:lstStyle>
            <a:lvl1pPr marL="89875" indent="0">
              <a:buNone/>
              <a:defRPr sz="3200" b="1">
                <a:solidFill>
                  <a:schemeClr val="bg1"/>
                </a:solidFill>
                <a:effectLst>
                  <a:outerShdw blurRad="50800" dist="38100" dir="2700000" algn="tl" rotWithShape="0">
                    <a:prstClr val="black">
                      <a:alpha val="40000"/>
                    </a:prstClr>
                  </a:outerShdw>
                </a:effectLst>
              </a:defRPr>
            </a:lvl1pPr>
            <a:lvl2pPr marL="505800" indent="0">
              <a:buNone/>
              <a:defRPr b="1">
                <a:solidFill>
                  <a:schemeClr val="bg1"/>
                </a:solidFill>
              </a:defRPr>
            </a:lvl2pPr>
            <a:lvl3pPr marL="963000" indent="0">
              <a:buNone/>
              <a:defRPr b="1">
                <a:solidFill>
                  <a:schemeClr val="bg1"/>
                </a:solidFill>
              </a:defRPr>
            </a:lvl3pPr>
            <a:lvl4pPr marL="1420200" indent="0">
              <a:buNone/>
              <a:defRPr b="1">
                <a:solidFill>
                  <a:schemeClr val="bg1"/>
                </a:solidFill>
              </a:defRPr>
            </a:lvl4pPr>
            <a:lvl5pPr marL="1877400" indent="0">
              <a:buNone/>
              <a:defRPr b="1">
                <a:solidFill>
                  <a:schemeClr val="bg1"/>
                </a:solidFill>
              </a:defRPr>
            </a:lvl5pPr>
          </a:lstStyle>
          <a:p>
            <a:pPr lvl="0"/>
            <a:r>
              <a:rPr lang="en-GB" noProof="0" dirty="0"/>
              <a:t>MAIN TITLE</a:t>
            </a:r>
          </a:p>
        </p:txBody>
      </p:sp>
      <p:pic>
        <p:nvPicPr>
          <p:cNvPr id="11" name="Picture 10">
            <a:extLst>
              <a:ext uri="{FF2B5EF4-FFF2-40B4-BE49-F238E27FC236}">
                <a16:creationId xmlns:a16="http://schemas.microsoft.com/office/drawing/2014/main" id="{BBBCF243-D82D-F912-1AFC-5DC4E455D8F8}"/>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1385"/>
          <a:stretch/>
        </p:blipFill>
        <p:spPr>
          <a:xfrm>
            <a:off x="-4434" y="2840453"/>
            <a:ext cx="1981980" cy="3646074"/>
          </a:xfrm>
          <a:prstGeom prst="rect">
            <a:avLst/>
          </a:prstGeom>
        </p:spPr>
      </p:pic>
      <p:pic>
        <p:nvPicPr>
          <p:cNvPr id="12" name="Picture 11" descr="A black background with blue text&#10;&#10;Description automatically generated">
            <a:extLst>
              <a:ext uri="{FF2B5EF4-FFF2-40B4-BE49-F238E27FC236}">
                <a16:creationId xmlns:a16="http://schemas.microsoft.com/office/drawing/2014/main" id="{35F9628F-86AC-E5A1-587D-3621E1B091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340" y="137626"/>
            <a:ext cx="2631440" cy="1030265"/>
          </a:xfrm>
          <a:prstGeom prst="rect">
            <a:avLst/>
          </a:prstGeom>
        </p:spPr>
      </p:pic>
    </p:spTree>
    <p:extLst>
      <p:ext uri="{BB962C8B-B14F-4D97-AF65-F5344CB8AC3E}">
        <p14:creationId xmlns:p14="http://schemas.microsoft.com/office/powerpoint/2010/main" val="40600385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nd Content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F06D3-78DF-A63C-07D9-EF963DAD7273}"/>
              </a:ext>
            </a:extLst>
          </p:cNvPr>
          <p:cNvSpPr>
            <a:spLocks noGrp="1"/>
          </p:cNvSpPr>
          <p:nvPr>
            <p:ph type="title"/>
          </p:nvPr>
        </p:nvSpPr>
        <p:spPr/>
        <p:txBody>
          <a:bodyPr/>
          <a:lstStyle/>
          <a:p>
            <a:r>
              <a:rPr lang="en-GB" noProof="0" dirty="0"/>
              <a:t>Click to edit Master title style</a:t>
            </a:r>
          </a:p>
        </p:txBody>
      </p:sp>
      <p:sp>
        <p:nvSpPr>
          <p:cNvPr id="3" name="Slide Number Placeholder 2">
            <a:extLst>
              <a:ext uri="{FF2B5EF4-FFF2-40B4-BE49-F238E27FC236}">
                <a16:creationId xmlns:a16="http://schemas.microsoft.com/office/drawing/2014/main" id="{AD94CB73-50A0-1D2A-42F2-B3CD066E8744}"/>
              </a:ext>
            </a:extLst>
          </p:cNvPr>
          <p:cNvSpPr>
            <a:spLocks noGrp="1"/>
          </p:cNvSpPr>
          <p:nvPr>
            <p:ph type="sldNum" sz="quarter" idx="10"/>
          </p:nvPr>
        </p:nvSpPr>
        <p:spPr/>
        <p:txBody>
          <a:bodyPr/>
          <a:lstStyle/>
          <a:p>
            <a:fld id="{4AD0A5CB-093A-4837-A477-D6CA31A518EC}" type="slidenum">
              <a:rPr lang="en-GB" noProof="0" smtClean="0"/>
              <a:pPr/>
              <a:t>‹#›</a:t>
            </a:fld>
            <a:endParaRPr lang="en-GB" noProof="0" dirty="0"/>
          </a:p>
        </p:txBody>
      </p:sp>
      <p:sp>
        <p:nvSpPr>
          <p:cNvPr id="4" name="Content Placeholder 2">
            <a:extLst>
              <a:ext uri="{FF2B5EF4-FFF2-40B4-BE49-F238E27FC236}">
                <a16:creationId xmlns:a16="http://schemas.microsoft.com/office/drawing/2014/main" id="{CA41F672-2CD8-BA5F-9232-337355BE59C7}"/>
              </a:ext>
            </a:extLst>
          </p:cNvPr>
          <p:cNvSpPr>
            <a:spLocks noGrp="1"/>
          </p:cNvSpPr>
          <p:nvPr>
            <p:ph idx="1"/>
          </p:nvPr>
        </p:nvSpPr>
        <p:spPr>
          <a:xfrm>
            <a:off x="431799" y="1079500"/>
            <a:ext cx="10658581" cy="5040313"/>
          </a:xfrm>
        </p:spPr>
        <p:txBody>
          <a:bodyPr/>
          <a:lstStyle>
            <a:lvl1pPr>
              <a:spcBef>
                <a:spcPts val="200"/>
              </a:spcBef>
              <a:spcAft>
                <a:spcPts val="200"/>
              </a:spcAft>
              <a:defRPr/>
            </a:lvl1pPr>
            <a:lvl2pPr>
              <a:spcBef>
                <a:spcPts val="200"/>
              </a:spcBef>
              <a:spcAft>
                <a:spcPts val="200"/>
              </a:spcAft>
              <a:defRPr/>
            </a:lvl2pPr>
            <a:lvl3pPr>
              <a:spcBef>
                <a:spcPts val="200"/>
              </a:spcBef>
              <a:spcAft>
                <a:spcPts val="200"/>
              </a:spcAft>
              <a:defRPr/>
            </a:lvl3pPr>
            <a:lvl4pPr>
              <a:spcBef>
                <a:spcPts val="200"/>
              </a:spcBef>
              <a:spcAft>
                <a:spcPts val="200"/>
              </a:spcAft>
              <a:defRPr/>
            </a:lvl4pPr>
            <a:lvl5pPr>
              <a:spcBef>
                <a:spcPts val="200"/>
              </a:spcBef>
              <a:spcAft>
                <a:spcPts val="200"/>
              </a:spcAft>
              <a:defRPr/>
            </a:lvl5p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Tree>
    <p:extLst>
      <p:ext uri="{BB962C8B-B14F-4D97-AF65-F5344CB8AC3E}">
        <p14:creationId xmlns:p14="http://schemas.microsoft.com/office/powerpoint/2010/main" val="22638205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only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F06D3-78DF-A63C-07D9-EF963DAD7273}"/>
              </a:ext>
            </a:extLst>
          </p:cNvPr>
          <p:cNvSpPr>
            <a:spLocks noGrp="1"/>
          </p:cNvSpPr>
          <p:nvPr>
            <p:ph type="title"/>
          </p:nvPr>
        </p:nvSpPr>
        <p:spPr/>
        <p:txBody>
          <a:bodyPr/>
          <a:lstStyle/>
          <a:p>
            <a:r>
              <a:rPr lang="en-US" dirty="0"/>
              <a:t>Click to edit Master title style</a:t>
            </a:r>
            <a:endParaRPr lang="lv-LV" dirty="0"/>
          </a:p>
        </p:txBody>
      </p:sp>
      <p:sp>
        <p:nvSpPr>
          <p:cNvPr id="3" name="Slide Number Placeholder 2">
            <a:extLst>
              <a:ext uri="{FF2B5EF4-FFF2-40B4-BE49-F238E27FC236}">
                <a16:creationId xmlns:a16="http://schemas.microsoft.com/office/drawing/2014/main" id="{AD94CB73-50A0-1D2A-42F2-B3CD066E8744}"/>
              </a:ext>
            </a:extLst>
          </p:cNvPr>
          <p:cNvSpPr>
            <a:spLocks noGrp="1"/>
          </p:cNvSpPr>
          <p:nvPr>
            <p:ph type="sldNum" sz="quarter" idx="10"/>
          </p:nvPr>
        </p:nvSpPr>
        <p:spPr/>
        <p:txBody>
          <a:bodyPr/>
          <a:lstStyle/>
          <a:p>
            <a:fld id="{4AD0A5CB-093A-4837-A477-D6CA31A518EC}" type="slidenum">
              <a:rPr lang="lv-LV" smtClean="0"/>
              <a:pPr/>
              <a:t>‹#›</a:t>
            </a:fld>
            <a:endParaRPr lang="lv-LV" dirty="0"/>
          </a:p>
        </p:txBody>
      </p:sp>
    </p:spTree>
    <p:extLst>
      <p:ext uri="{BB962C8B-B14F-4D97-AF65-F5344CB8AC3E}">
        <p14:creationId xmlns:p14="http://schemas.microsoft.com/office/powerpoint/2010/main" val="30805586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2 Contents E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1800" y="1079500"/>
            <a:ext cx="5256439" cy="504031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4" name="Content Placeholder 3">
            <a:extLst>
              <a:ext uri="{FF2B5EF4-FFF2-40B4-BE49-F238E27FC236}">
                <a16:creationId xmlns:a16="http://schemas.microsoft.com/office/drawing/2014/main" id="{D924A3D4-DDDE-C547-AE2E-67569A62B4CF}"/>
              </a:ext>
            </a:extLst>
          </p:cNvPr>
          <p:cNvSpPr>
            <a:spLocks noGrp="1"/>
          </p:cNvSpPr>
          <p:nvPr>
            <p:ph sz="half" idx="2"/>
          </p:nvPr>
        </p:nvSpPr>
        <p:spPr>
          <a:xfrm>
            <a:off x="5832249" y="1079500"/>
            <a:ext cx="5256439" cy="504031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9" name="Title 8">
            <a:extLst>
              <a:ext uri="{FF2B5EF4-FFF2-40B4-BE49-F238E27FC236}">
                <a16:creationId xmlns:a16="http://schemas.microsoft.com/office/drawing/2014/main" id="{ADC4E149-C44E-B310-BD97-87F2EAE8C87C}"/>
              </a:ext>
            </a:extLst>
          </p:cNvPr>
          <p:cNvSpPr>
            <a:spLocks noGrp="1"/>
          </p:cNvSpPr>
          <p:nvPr>
            <p:ph type="title"/>
          </p:nvPr>
        </p:nvSpPr>
        <p:spPr/>
        <p:txBody>
          <a:bodyPr/>
          <a:lstStyle/>
          <a:p>
            <a:r>
              <a:rPr lang="en-US" dirty="0"/>
              <a:t>Click to edit Master title style</a:t>
            </a:r>
            <a:endParaRPr lang="lv-LV" dirty="0"/>
          </a:p>
        </p:txBody>
      </p:sp>
    </p:spTree>
    <p:extLst>
      <p:ext uri="{BB962C8B-B14F-4D97-AF65-F5344CB8AC3E}">
        <p14:creationId xmlns:p14="http://schemas.microsoft.com/office/powerpoint/2010/main" val="11692790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2 Contents with Titles E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DE43659-BDB7-03BD-B7B8-217A62590E52}"/>
              </a:ext>
            </a:extLst>
          </p:cNvPr>
          <p:cNvSpPr>
            <a:spLocks noGrp="1"/>
          </p:cNvSpPr>
          <p:nvPr>
            <p:ph type="sldNum" sz="quarter" idx="12"/>
          </p:nvPr>
        </p:nvSpPr>
        <p:spPr/>
        <p:txBody>
          <a:bodyPr/>
          <a:lstStyle/>
          <a:p>
            <a:fld id="{4AD0A5CB-093A-4837-A477-D6CA31A518EC}" type="slidenum">
              <a:rPr lang="lv-LV" smtClean="0"/>
              <a:pPr/>
              <a:t>‹#›</a:t>
            </a:fld>
            <a:endParaRPr lang="lv-LV" dirty="0"/>
          </a:p>
        </p:txBody>
      </p:sp>
      <p:sp>
        <p:nvSpPr>
          <p:cNvPr id="6" name="Text Placeholder 2">
            <a:extLst>
              <a:ext uri="{FF2B5EF4-FFF2-40B4-BE49-F238E27FC236}">
                <a16:creationId xmlns:a16="http://schemas.microsoft.com/office/drawing/2014/main" id="{D2ACC4AA-8F19-7BDA-167E-E4C7066F3FD9}"/>
              </a:ext>
            </a:extLst>
          </p:cNvPr>
          <p:cNvSpPr>
            <a:spLocks noGrp="1"/>
          </p:cNvSpPr>
          <p:nvPr>
            <p:ph type="body" idx="1"/>
          </p:nvPr>
        </p:nvSpPr>
        <p:spPr>
          <a:xfrm>
            <a:off x="431800" y="1079500"/>
            <a:ext cx="5245941" cy="684018"/>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7" name="Content Placeholder 3">
            <a:extLst>
              <a:ext uri="{FF2B5EF4-FFF2-40B4-BE49-F238E27FC236}">
                <a16:creationId xmlns:a16="http://schemas.microsoft.com/office/drawing/2014/main" id="{041EEDBC-0FE1-F899-A0CB-94B4494FD31F}"/>
              </a:ext>
            </a:extLst>
          </p:cNvPr>
          <p:cNvSpPr>
            <a:spLocks noGrp="1"/>
          </p:cNvSpPr>
          <p:nvPr>
            <p:ph sz="half" idx="2"/>
          </p:nvPr>
        </p:nvSpPr>
        <p:spPr>
          <a:xfrm>
            <a:off x="431800" y="1858769"/>
            <a:ext cx="5235441" cy="4264732"/>
          </a:xfrm>
        </p:spPr>
        <p:txBody>
          <a:bodyPr>
            <a:normAutofit/>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8" name="Text Placeholder 4">
            <a:extLst>
              <a:ext uri="{FF2B5EF4-FFF2-40B4-BE49-F238E27FC236}">
                <a16:creationId xmlns:a16="http://schemas.microsoft.com/office/drawing/2014/main" id="{0574D990-0B47-3B58-1F81-A509588B7276}"/>
              </a:ext>
            </a:extLst>
          </p:cNvPr>
          <p:cNvSpPr>
            <a:spLocks noGrp="1"/>
          </p:cNvSpPr>
          <p:nvPr>
            <p:ph type="body" sz="quarter" idx="3"/>
          </p:nvPr>
        </p:nvSpPr>
        <p:spPr>
          <a:xfrm>
            <a:off x="5842748" y="1079500"/>
            <a:ext cx="5235441" cy="684018"/>
          </a:xfrm>
        </p:spPr>
        <p:txBody>
          <a:bodyPr anchor="t"/>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9" name="Content Placeholder 5">
            <a:extLst>
              <a:ext uri="{FF2B5EF4-FFF2-40B4-BE49-F238E27FC236}">
                <a16:creationId xmlns:a16="http://schemas.microsoft.com/office/drawing/2014/main" id="{EB2A4376-AC65-1DC4-81BE-6CE2A7712ED7}"/>
              </a:ext>
            </a:extLst>
          </p:cNvPr>
          <p:cNvSpPr>
            <a:spLocks noGrp="1"/>
          </p:cNvSpPr>
          <p:nvPr>
            <p:ph sz="quarter" idx="4"/>
          </p:nvPr>
        </p:nvSpPr>
        <p:spPr>
          <a:xfrm>
            <a:off x="5842748" y="1858768"/>
            <a:ext cx="5235441" cy="4259579"/>
          </a:xfrm>
        </p:spPr>
        <p:txBody>
          <a:bodyPr>
            <a:normAutofit/>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10" name="Title 9">
            <a:extLst>
              <a:ext uri="{FF2B5EF4-FFF2-40B4-BE49-F238E27FC236}">
                <a16:creationId xmlns:a16="http://schemas.microsoft.com/office/drawing/2014/main" id="{D34BCD96-8D76-5BFF-B55D-11E2C18D0023}"/>
              </a:ext>
            </a:extLst>
          </p:cNvPr>
          <p:cNvSpPr>
            <a:spLocks noGrp="1"/>
          </p:cNvSpPr>
          <p:nvPr>
            <p:ph type="title"/>
          </p:nvPr>
        </p:nvSpPr>
        <p:spPr/>
        <p:txBody>
          <a:bodyPr/>
          <a:lstStyle/>
          <a:p>
            <a:r>
              <a:rPr lang="en-US"/>
              <a:t>Click to edit Master title style</a:t>
            </a:r>
            <a:endParaRPr lang="lv-LV"/>
          </a:p>
        </p:txBody>
      </p:sp>
    </p:spTree>
    <p:extLst>
      <p:ext uri="{BB962C8B-B14F-4D97-AF65-F5344CB8AC3E}">
        <p14:creationId xmlns:p14="http://schemas.microsoft.com/office/powerpoint/2010/main" val="33562883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with 2 different Contents 1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A374-A3E2-5826-17D7-4061B9DC5EAA}"/>
              </a:ext>
            </a:extLst>
          </p:cNvPr>
          <p:cNvSpPr>
            <a:spLocks noGrp="1"/>
          </p:cNvSpPr>
          <p:nvPr>
            <p:ph type="title" hasCustomPrompt="1"/>
          </p:nvPr>
        </p:nvSpPr>
        <p:spPr>
          <a:xfrm>
            <a:off x="431801" y="177800"/>
            <a:ext cx="8936990" cy="806450"/>
          </a:xfrm>
          <a:prstGeom prst="rect">
            <a:avLst/>
          </a:prstGeom>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A227D789-9A0D-31F3-9E8F-EABFD0E4CC12}"/>
              </a:ext>
            </a:extLst>
          </p:cNvPr>
          <p:cNvSpPr>
            <a:spLocks noGrp="1"/>
          </p:cNvSpPr>
          <p:nvPr>
            <p:ph idx="1"/>
          </p:nvPr>
        </p:nvSpPr>
        <p:spPr>
          <a:xfrm>
            <a:off x="431800" y="2830750"/>
            <a:ext cx="10656890" cy="328654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6" name="Slide Number Placeholder 5">
            <a:extLst>
              <a:ext uri="{FF2B5EF4-FFF2-40B4-BE49-F238E27FC236}">
                <a16:creationId xmlns:a16="http://schemas.microsoft.com/office/drawing/2014/main" id="{02C75960-CF74-13FE-BCE3-BB7642B74EDA}"/>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4" name="Content Placeholder 2">
            <a:extLst>
              <a:ext uri="{FF2B5EF4-FFF2-40B4-BE49-F238E27FC236}">
                <a16:creationId xmlns:a16="http://schemas.microsoft.com/office/drawing/2014/main" id="{CC7FA887-E200-D0C4-D364-ACBAE6480BA6}"/>
              </a:ext>
            </a:extLst>
          </p:cNvPr>
          <p:cNvSpPr>
            <a:spLocks noGrp="1"/>
          </p:cNvSpPr>
          <p:nvPr>
            <p:ph idx="13"/>
          </p:nvPr>
        </p:nvSpPr>
        <p:spPr>
          <a:xfrm>
            <a:off x="431800" y="1079500"/>
            <a:ext cx="10656889" cy="1656000"/>
          </a:xfrm>
        </p:spPr>
        <p:txBody>
          <a:bodyPr>
            <a:noAutofit/>
          </a:bodyPr>
          <a:lstStyle>
            <a:lvl1pPr>
              <a:defRPr sz="2000"/>
            </a:lvl1pPr>
            <a:lvl2pPr>
              <a:defRPr sz="1800"/>
            </a:lvl2pPr>
            <a:lvl3pPr>
              <a:defRPr sz="1600"/>
            </a:lvl3pPr>
            <a:lvl4pPr>
              <a:defRPr sz="1400"/>
            </a:lvl4pPr>
            <a:lvl5pPr marL="18288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241224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with 2 different Contents 2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A374-A3E2-5826-17D7-4061B9DC5EAA}"/>
              </a:ext>
            </a:extLst>
          </p:cNvPr>
          <p:cNvSpPr>
            <a:spLocks noGrp="1"/>
          </p:cNvSpPr>
          <p:nvPr>
            <p:ph type="title" hasCustomPrompt="1"/>
          </p:nvPr>
        </p:nvSpPr>
        <p:spPr>
          <a:xfrm>
            <a:off x="431801" y="177800"/>
            <a:ext cx="8936990" cy="806450"/>
          </a:xfrm>
          <a:prstGeom prst="rect">
            <a:avLst/>
          </a:prstGeom>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A227D789-9A0D-31F3-9E8F-EABFD0E4CC12}"/>
              </a:ext>
            </a:extLst>
          </p:cNvPr>
          <p:cNvSpPr>
            <a:spLocks noGrp="1"/>
          </p:cNvSpPr>
          <p:nvPr>
            <p:ph idx="1"/>
          </p:nvPr>
        </p:nvSpPr>
        <p:spPr>
          <a:xfrm>
            <a:off x="432593" y="1079444"/>
            <a:ext cx="10656890" cy="328654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6" name="Slide Number Placeholder 5">
            <a:extLst>
              <a:ext uri="{FF2B5EF4-FFF2-40B4-BE49-F238E27FC236}">
                <a16:creationId xmlns:a16="http://schemas.microsoft.com/office/drawing/2014/main" id="{02C75960-CF74-13FE-BCE3-BB7642B74EDA}"/>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4" name="Content Placeholder 2">
            <a:extLst>
              <a:ext uri="{FF2B5EF4-FFF2-40B4-BE49-F238E27FC236}">
                <a16:creationId xmlns:a16="http://schemas.microsoft.com/office/drawing/2014/main" id="{CC7FA887-E200-D0C4-D364-ACBAE6480BA6}"/>
              </a:ext>
            </a:extLst>
          </p:cNvPr>
          <p:cNvSpPr>
            <a:spLocks noGrp="1"/>
          </p:cNvSpPr>
          <p:nvPr>
            <p:ph idx="13"/>
          </p:nvPr>
        </p:nvSpPr>
        <p:spPr>
          <a:xfrm>
            <a:off x="431799" y="4462347"/>
            <a:ext cx="10656889" cy="1656000"/>
          </a:xfrm>
        </p:spPr>
        <p:txBody>
          <a:bodyPr>
            <a:noAutofit/>
          </a:bodyPr>
          <a:lstStyle>
            <a:lvl1pPr>
              <a:defRPr sz="2000"/>
            </a:lvl1pPr>
            <a:lvl2pPr>
              <a:defRPr sz="1800"/>
            </a:lvl2pPr>
            <a:lvl3pPr>
              <a:defRPr sz="1600"/>
            </a:lvl3pPr>
            <a:lvl4pPr>
              <a:defRPr sz="1400"/>
            </a:lvl4pPr>
            <a:lvl5pPr marL="18288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0344477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with 2 different Contents 3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1799" y="1079500"/>
            <a:ext cx="3600000" cy="503884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5" name="Content Placeholder 2">
            <a:extLst>
              <a:ext uri="{FF2B5EF4-FFF2-40B4-BE49-F238E27FC236}">
                <a16:creationId xmlns:a16="http://schemas.microsoft.com/office/drawing/2014/main" id="{CE04F3F0-38D9-0045-01C4-78B4E55FAAF0}"/>
              </a:ext>
            </a:extLst>
          </p:cNvPr>
          <p:cNvSpPr>
            <a:spLocks noGrp="1"/>
          </p:cNvSpPr>
          <p:nvPr>
            <p:ph sz="half" idx="13"/>
          </p:nvPr>
        </p:nvSpPr>
        <p:spPr>
          <a:xfrm>
            <a:off x="4104688" y="1079500"/>
            <a:ext cx="6984000" cy="50388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Tree>
    <p:extLst>
      <p:ext uri="{BB962C8B-B14F-4D97-AF65-F5344CB8AC3E}">
        <p14:creationId xmlns:p14="http://schemas.microsoft.com/office/powerpoint/2010/main" val="17160785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3 Contents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0865" y="1079499"/>
            <a:ext cx="3492000" cy="5040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5" name="Content Placeholder 2">
            <a:extLst>
              <a:ext uri="{FF2B5EF4-FFF2-40B4-BE49-F238E27FC236}">
                <a16:creationId xmlns:a16="http://schemas.microsoft.com/office/drawing/2014/main" id="{CE04F3F0-38D9-0045-01C4-78B4E55FAAF0}"/>
              </a:ext>
            </a:extLst>
          </p:cNvPr>
          <p:cNvSpPr>
            <a:spLocks noGrp="1"/>
          </p:cNvSpPr>
          <p:nvPr>
            <p:ph sz="half" idx="13"/>
          </p:nvPr>
        </p:nvSpPr>
        <p:spPr>
          <a:xfrm>
            <a:off x="4015038" y="1079499"/>
            <a:ext cx="3492000" cy="5040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6" name="Content Placeholder 2">
            <a:extLst>
              <a:ext uri="{FF2B5EF4-FFF2-40B4-BE49-F238E27FC236}">
                <a16:creationId xmlns:a16="http://schemas.microsoft.com/office/drawing/2014/main" id="{4EE7CD1F-46D2-E23E-1091-5FB78A31F67E}"/>
              </a:ext>
            </a:extLst>
          </p:cNvPr>
          <p:cNvSpPr>
            <a:spLocks noGrp="1"/>
          </p:cNvSpPr>
          <p:nvPr>
            <p:ph sz="half" idx="14"/>
          </p:nvPr>
        </p:nvSpPr>
        <p:spPr>
          <a:xfrm>
            <a:off x="7596688" y="1080450"/>
            <a:ext cx="3492000" cy="5040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Tree>
    <p:extLst>
      <p:ext uri="{BB962C8B-B14F-4D97-AF65-F5344CB8AC3E}">
        <p14:creationId xmlns:p14="http://schemas.microsoft.com/office/powerpoint/2010/main" val="1105063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3 Contents with Titles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C52BA6EB-22D9-05AF-07DB-54D03C092E6F}"/>
              </a:ext>
            </a:extLst>
          </p:cNvPr>
          <p:cNvSpPr>
            <a:spLocks noGrp="1"/>
          </p:cNvSpPr>
          <p:nvPr>
            <p:ph sz="half" idx="1"/>
          </p:nvPr>
        </p:nvSpPr>
        <p:spPr>
          <a:xfrm>
            <a:off x="431800" y="1870672"/>
            <a:ext cx="3492000" cy="42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5" name="Content Placeholder 2">
            <a:extLst>
              <a:ext uri="{FF2B5EF4-FFF2-40B4-BE49-F238E27FC236}">
                <a16:creationId xmlns:a16="http://schemas.microsoft.com/office/drawing/2014/main" id="{CE04F3F0-38D9-0045-01C4-78B4E55FAAF0}"/>
              </a:ext>
            </a:extLst>
          </p:cNvPr>
          <p:cNvSpPr>
            <a:spLocks noGrp="1"/>
          </p:cNvSpPr>
          <p:nvPr>
            <p:ph sz="half" idx="13"/>
          </p:nvPr>
        </p:nvSpPr>
        <p:spPr>
          <a:xfrm>
            <a:off x="4021873" y="1870671"/>
            <a:ext cx="3492000" cy="42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6" name="Content Placeholder 2">
            <a:extLst>
              <a:ext uri="{FF2B5EF4-FFF2-40B4-BE49-F238E27FC236}">
                <a16:creationId xmlns:a16="http://schemas.microsoft.com/office/drawing/2014/main" id="{4EE7CD1F-46D2-E23E-1091-5FB78A31F67E}"/>
              </a:ext>
            </a:extLst>
          </p:cNvPr>
          <p:cNvSpPr>
            <a:spLocks noGrp="1"/>
          </p:cNvSpPr>
          <p:nvPr>
            <p:ph sz="half" idx="14"/>
          </p:nvPr>
        </p:nvSpPr>
        <p:spPr>
          <a:xfrm>
            <a:off x="7598932" y="1870582"/>
            <a:ext cx="3492000" cy="42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4" name="Text Placeholder 2">
            <a:extLst>
              <a:ext uri="{FF2B5EF4-FFF2-40B4-BE49-F238E27FC236}">
                <a16:creationId xmlns:a16="http://schemas.microsoft.com/office/drawing/2014/main" id="{A0285787-5DA0-EFC3-005C-80F58EE695B8}"/>
              </a:ext>
            </a:extLst>
          </p:cNvPr>
          <p:cNvSpPr>
            <a:spLocks noGrp="1"/>
          </p:cNvSpPr>
          <p:nvPr>
            <p:ph type="body" idx="15"/>
          </p:nvPr>
        </p:nvSpPr>
        <p:spPr>
          <a:xfrm>
            <a:off x="431800" y="1079500"/>
            <a:ext cx="3492000" cy="720000"/>
          </a:xfrm>
        </p:spPr>
        <p:txBody>
          <a:bodyPr tIns="36000" bIns="36000" anchor="t">
            <a:noAutofit/>
          </a:bodyPr>
          <a:lstStyle>
            <a:lvl1pPr marL="0" indent="0" algn="l">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8" name="Text Placeholder 2">
            <a:extLst>
              <a:ext uri="{FF2B5EF4-FFF2-40B4-BE49-F238E27FC236}">
                <a16:creationId xmlns:a16="http://schemas.microsoft.com/office/drawing/2014/main" id="{DFA8EC3F-DCF6-4A6B-32B1-492F511C4941}"/>
              </a:ext>
            </a:extLst>
          </p:cNvPr>
          <p:cNvSpPr>
            <a:spLocks noGrp="1"/>
          </p:cNvSpPr>
          <p:nvPr>
            <p:ph type="body" idx="16"/>
          </p:nvPr>
        </p:nvSpPr>
        <p:spPr>
          <a:xfrm>
            <a:off x="7600980" y="1079500"/>
            <a:ext cx="3492000" cy="720000"/>
          </a:xfrm>
        </p:spPr>
        <p:txBody>
          <a:bodyPr tIns="36000" bIns="36000" anchor="t">
            <a:noAutofit/>
          </a:bodyPr>
          <a:lstStyle>
            <a:lvl1pPr marL="0" indent="0" algn="l">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9" name="Text Placeholder 2">
            <a:extLst>
              <a:ext uri="{FF2B5EF4-FFF2-40B4-BE49-F238E27FC236}">
                <a16:creationId xmlns:a16="http://schemas.microsoft.com/office/drawing/2014/main" id="{BB582AE6-6FCB-35C0-F6B2-4A1A054677D5}"/>
              </a:ext>
            </a:extLst>
          </p:cNvPr>
          <p:cNvSpPr>
            <a:spLocks noGrp="1"/>
          </p:cNvSpPr>
          <p:nvPr>
            <p:ph type="body" idx="17"/>
          </p:nvPr>
        </p:nvSpPr>
        <p:spPr>
          <a:xfrm>
            <a:off x="4021873" y="1079499"/>
            <a:ext cx="3492000" cy="720000"/>
          </a:xfrm>
        </p:spPr>
        <p:txBody>
          <a:bodyPr tIns="36000" bIns="36000" anchor="t">
            <a:noAutofit/>
          </a:bodyPr>
          <a:lstStyle>
            <a:lvl1pPr marL="0" indent="0" algn="l">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12354645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with 3 different Contents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A374-A3E2-5826-17D7-4061B9DC5EAA}"/>
              </a:ext>
            </a:extLst>
          </p:cNvPr>
          <p:cNvSpPr>
            <a:spLocks noGrp="1"/>
          </p:cNvSpPr>
          <p:nvPr>
            <p:ph type="title" hasCustomPrompt="1"/>
          </p:nvPr>
        </p:nvSpPr>
        <p:spPr>
          <a:xfrm>
            <a:off x="431801" y="177800"/>
            <a:ext cx="8936990" cy="806450"/>
          </a:xfrm>
          <a:prstGeom prst="rect">
            <a:avLst/>
          </a:prstGeom>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A227D789-9A0D-31F3-9E8F-EABFD0E4CC12}"/>
              </a:ext>
            </a:extLst>
          </p:cNvPr>
          <p:cNvSpPr>
            <a:spLocks noGrp="1"/>
          </p:cNvSpPr>
          <p:nvPr>
            <p:ph idx="1"/>
          </p:nvPr>
        </p:nvSpPr>
        <p:spPr>
          <a:xfrm>
            <a:off x="431801" y="2830749"/>
            <a:ext cx="5262880" cy="3291625"/>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6" name="Slide Number Placeholder 5">
            <a:extLst>
              <a:ext uri="{FF2B5EF4-FFF2-40B4-BE49-F238E27FC236}">
                <a16:creationId xmlns:a16="http://schemas.microsoft.com/office/drawing/2014/main" id="{02C75960-CF74-13FE-BCE3-BB7642B74EDA}"/>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5" name="Content Placeholder 2">
            <a:extLst>
              <a:ext uri="{FF2B5EF4-FFF2-40B4-BE49-F238E27FC236}">
                <a16:creationId xmlns:a16="http://schemas.microsoft.com/office/drawing/2014/main" id="{37595A28-1A8F-65B1-CF1A-932B790B72EB}"/>
              </a:ext>
            </a:extLst>
          </p:cNvPr>
          <p:cNvSpPr>
            <a:spLocks noGrp="1"/>
          </p:cNvSpPr>
          <p:nvPr>
            <p:ph idx="14"/>
          </p:nvPr>
        </p:nvSpPr>
        <p:spPr>
          <a:xfrm>
            <a:off x="5825810" y="2830749"/>
            <a:ext cx="5262877" cy="3291625"/>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7" name="Content Placeholder 2">
            <a:extLst>
              <a:ext uri="{FF2B5EF4-FFF2-40B4-BE49-F238E27FC236}">
                <a16:creationId xmlns:a16="http://schemas.microsoft.com/office/drawing/2014/main" id="{E58C573F-B7FF-BF59-0800-43EE1F28C11E}"/>
              </a:ext>
            </a:extLst>
          </p:cNvPr>
          <p:cNvSpPr>
            <a:spLocks noGrp="1"/>
          </p:cNvSpPr>
          <p:nvPr>
            <p:ph idx="13"/>
          </p:nvPr>
        </p:nvSpPr>
        <p:spPr>
          <a:xfrm>
            <a:off x="431800" y="1079500"/>
            <a:ext cx="10656889" cy="1656000"/>
          </a:xfrm>
        </p:spPr>
        <p:txBody>
          <a:bodyPr>
            <a:normAutofit/>
          </a:bodyPr>
          <a:lstStyle>
            <a:lvl1pPr>
              <a:defRPr sz="2000"/>
            </a:lvl1pPr>
            <a:lvl2pPr>
              <a:defRPr sz="1800"/>
            </a:lvl2pPr>
            <a:lvl3pPr>
              <a:defRPr sz="1600"/>
            </a:lvl3pPr>
            <a:lvl4pPr>
              <a:defRPr sz="1400"/>
            </a:lvl4pPr>
            <a:lvl5pPr marL="18288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38696650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4 Contents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
        <p:nvSpPr>
          <p:cNvPr id="5" name="Content Placeholder 3">
            <a:extLst>
              <a:ext uri="{FF2B5EF4-FFF2-40B4-BE49-F238E27FC236}">
                <a16:creationId xmlns:a16="http://schemas.microsoft.com/office/drawing/2014/main" id="{7F385D5D-7232-19DA-8149-DF7F60A81801}"/>
              </a:ext>
            </a:extLst>
          </p:cNvPr>
          <p:cNvSpPr>
            <a:spLocks noGrp="1"/>
          </p:cNvSpPr>
          <p:nvPr>
            <p:ph sz="half" idx="13"/>
          </p:nvPr>
        </p:nvSpPr>
        <p:spPr>
          <a:xfrm>
            <a:off x="432000" y="10800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3" name="Content Placeholder 3">
            <a:extLst>
              <a:ext uri="{FF2B5EF4-FFF2-40B4-BE49-F238E27FC236}">
                <a16:creationId xmlns:a16="http://schemas.microsoft.com/office/drawing/2014/main" id="{A4C8438A-4AD4-EF00-80C8-40487F335ABB}"/>
              </a:ext>
            </a:extLst>
          </p:cNvPr>
          <p:cNvSpPr>
            <a:spLocks noGrp="1"/>
          </p:cNvSpPr>
          <p:nvPr>
            <p:ph sz="half" idx="14"/>
          </p:nvPr>
        </p:nvSpPr>
        <p:spPr>
          <a:xfrm>
            <a:off x="5832000" y="10800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9" name="Content Placeholder 3">
            <a:extLst>
              <a:ext uri="{FF2B5EF4-FFF2-40B4-BE49-F238E27FC236}">
                <a16:creationId xmlns:a16="http://schemas.microsoft.com/office/drawing/2014/main" id="{91431733-7F11-2BB7-2509-529CC67FDB31}"/>
              </a:ext>
            </a:extLst>
          </p:cNvPr>
          <p:cNvSpPr>
            <a:spLocks noGrp="1"/>
          </p:cNvSpPr>
          <p:nvPr>
            <p:ph sz="half" idx="15"/>
          </p:nvPr>
        </p:nvSpPr>
        <p:spPr>
          <a:xfrm>
            <a:off x="432000" y="36612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10" name="Content Placeholder 3">
            <a:extLst>
              <a:ext uri="{FF2B5EF4-FFF2-40B4-BE49-F238E27FC236}">
                <a16:creationId xmlns:a16="http://schemas.microsoft.com/office/drawing/2014/main" id="{2C249B6E-5CD6-136A-EF31-6C31314B2EE3}"/>
              </a:ext>
            </a:extLst>
          </p:cNvPr>
          <p:cNvSpPr>
            <a:spLocks noGrp="1"/>
          </p:cNvSpPr>
          <p:nvPr>
            <p:ph sz="half" idx="16"/>
          </p:nvPr>
        </p:nvSpPr>
        <p:spPr>
          <a:xfrm>
            <a:off x="5832248" y="3661200"/>
            <a:ext cx="5256439" cy="2448000"/>
          </a:xfrm>
        </p:spPr>
        <p:txBody>
          <a:bodyPr>
            <a:normAutofit/>
          </a:bodyPr>
          <a:lstStyle>
            <a:lvl1pPr>
              <a:defRPr sz="2400"/>
            </a:lvl1pPr>
            <a:lvl2pPr>
              <a:defRPr sz="2000"/>
            </a:lvl2pPr>
            <a:lvl3pPr>
              <a:defRPr sz="1800"/>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Tree>
    <p:extLst>
      <p:ext uri="{BB962C8B-B14F-4D97-AF65-F5344CB8AC3E}">
        <p14:creationId xmlns:p14="http://schemas.microsoft.com/office/powerpoint/2010/main" val="26774968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A9080-3CBB-2C78-093A-5342264F8EDD}"/>
              </a:ext>
            </a:extLst>
          </p:cNvPr>
          <p:cNvSpPr>
            <a:spLocks noGrp="1"/>
          </p:cNvSpPr>
          <p:nvPr>
            <p:ph type="title"/>
          </p:nvPr>
        </p:nvSpPr>
        <p:spPr>
          <a:xfrm>
            <a:off x="431800" y="184008"/>
            <a:ext cx="4150359" cy="1883552"/>
          </a:xfrm>
          <a:prstGeom prst="rect">
            <a:avLst/>
          </a:prstGeom>
        </p:spPr>
        <p:txBody>
          <a:bodyPr lIns="180000" tIns="72000" bIns="72000" anchor="b"/>
          <a:lstStyle>
            <a:lvl1pPr>
              <a:defRPr sz="3200"/>
            </a:lvl1p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817DAB06-FF4B-53E1-2297-A3A958ADD962}"/>
              </a:ext>
            </a:extLst>
          </p:cNvPr>
          <p:cNvSpPr>
            <a:spLocks noGrp="1"/>
          </p:cNvSpPr>
          <p:nvPr>
            <p:ph idx="1"/>
          </p:nvPr>
        </p:nvSpPr>
        <p:spPr>
          <a:xfrm>
            <a:off x="4678681" y="1079500"/>
            <a:ext cx="6410007" cy="5038847"/>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4" name="Text Placeholder 3">
            <a:extLst>
              <a:ext uri="{FF2B5EF4-FFF2-40B4-BE49-F238E27FC236}">
                <a16:creationId xmlns:a16="http://schemas.microsoft.com/office/drawing/2014/main" id="{23E735A5-A782-7A14-167A-D59E424848CB}"/>
              </a:ext>
            </a:extLst>
          </p:cNvPr>
          <p:cNvSpPr>
            <a:spLocks noGrp="1"/>
          </p:cNvSpPr>
          <p:nvPr>
            <p:ph type="body" sz="half" idx="2"/>
          </p:nvPr>
        </p:nvSpPr>
        <p:spPr>
          <a:xfrm>
            <a:off x="431801" y="2164080"/>
            <a:ext cx="4150360" cy="3955734"/>
          </a:xfrm>
        </p:spPr>
        <p:txBody>
          <a:bodyPr lIns="180000">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id="{C4754BED-0E10-C6EF-1A4A-FFD2F2511D6F}"/>
              </a:ext>
            </a:extLst>
          </p:cNvPr>
          <p:cNvSpPr>
            <a:spLocks noGrp="1"/>
          </p:cNvSpPr>
          <p:nvPr>
            <p:ph type="sldNum" sz="quarter" idx="12"/>
          </p:nvPr>
        </p:nvSpPr>
        <p:spPr/>
        <p:txBody>
          <a:bodyPr/>
          <a:lstStyle>
            <a:lvl1pPr>
              <a:defRPr/>
            </a:lvl1pPr>
          </a:lstStyle>
          <a:p>
            <a:fld id="{4AD0A5CB-093A-4837-A477-D6CA31A518EC}" type="slidenum">
              <a:rPr lang="lv-LV" smtClean="0"/>
              <a:pPr/>
              <a:t>‹#›</a:t>
            </a:fld>
            <a:endParaRPr lang="lv-LV" dirty="0"/>
          </a:p>
        </p:txBody>
      </p:sp>
    </p:spTree>
    <p:extLst>
      <p:ext uri="{BB962C8B-B14F-4D97-AF65-F5344CB8AC3E}">
        <p14:creationId xmlns:p14="http://schemas.microsoft.com/office/powerpoint/2010/main" val="20324339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EN">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610533F-339E-7E15-10D2-9FE8B88BF384}"/>
              </a:ext>
            </a:extLst>
          </p:cNvPr>
          <p:cNvSpPr>
            <a:spLocks noGrp="1"/>
          </p:cNvSpPr>
          <p:nvPr>
            <p:ph type="sldNum" sz="quarter" idx="12"/>
          </p:nvPr>
        </p:nvSpPr>
        <p:spPr/>
        <p:txBody>
          <a:bodyPr/>
          <a:lstStyle/>
          <a:p>
            <a:fld id="{4AD0A5CB-093A-4837-A477-D6CA31A518EC}" type="slidenum">
              <a:rPr lang="lv-LV" smtClean="0"/>
              <a:pPr/>
              <a:t>‹#›</a:t>
            </a:fld>
            <a:endParaRPr lang="lv-LV" dirty="0"/>
          </a:p>
        </p:txBody>
      </p:sp>
    </p:spTree>
    <p:extLst>
      <p:ext uri="{BB962C8B-B14F-4D97-AF65-F5344CB8AC3E}">
        <p14:creationId xmlns:p14="http://schemas.microsoft.com/office/powerpoint/2010/main" val="30704427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Section Slide EN">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6693B29-EE3F-D8EF-DE61-61EBE320ADB3}"/>
              </a:ext>
            </a:extLst>
          </p:cNvPr>
          <p:cNvPicPr>
            <a:picLocks noChangeAspect="1"/>
          </p:cNvPicPr>
          <p:nvPr userDrawn="1"/>
        </p:nvPicPr>
        <p:blipFill>
          <a:blip r:embed="rId2" cstate="print">
            <a:alphaModFix amt="30000"/>
            <a:extLst>
              <a:ext uri="{28A0092B-C50C-407E-A947-70E740481C1C}">
                <a14:useLocalDpi xmlns:a14="http://schemas.microsoft.com/office/drawing/2010/main" val="0"/>
              </a:ext>
            </a:extLst>
          </a:blip>
          <a:stretch>
            <a:fillRect/>
          </a:stretch>
        </p:blipFill>
        <p:spPr>
          <a:xfrm>
            <a:off x="-4433" y="-370"/>
            <a:ext cx="9132320" cy="6487259"/>
          </a:xfrm>
          <a:prstGeom prst="rect">
            <a:avLst/>
          </a:prstGeom>
        </p:spPr>
      </p:pic>
      <p:sp>
        <p:nvSpPr>
          <p:cNvPr id="2" name="Rectangle 1">
            <a:extLst>
              <a:ext uri="{FF2B5EF4-FFF2-40B4-BE49-F238E27FC236}">
                <a16:creationId xmlns:a16="http://schemas.microsoft.com/office/drawing/2014/main" id="{C6177148-7616-C6B4-2DFE-954E00733B40}"/>
              </a:ext>
            </a:extLst>
          </p:cNvPr>
          <p:cNvSpPr/>
          <p:nvPr userDrawn="1"/>
        </p:nvSpPr>
        <p:spPr>
          <a:xfrm>
            <a:off x="-4434" y="2255988"/>
            <a:ext cx="11524921" cy="1980000"/>
          </a:xfrm>
          <a:prstGeom prst="rect">
            <a:avLst/>
          </a:prstGeom>
          <a:solidFill>
            <a:srgbClr val="507392">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rgbClr val="2C8698"/>
              </a:solidFill>
              <a:latin typeface="Nunito Sans" pitchFamily="2" charset="0"/>
            </a:endParaRPr>
          </a:p>
        </p:txBody>
      </p:sp>
      <p:sp>
        <p:nvSpPr>
          <p:cNvPr id="3" name="Text Placeholder 3">
            <a:extLst>
              <a:ext uri="{FF2B5EF4-FFF2-40B4-BE49-F238E27FC236}">
                <a16:creationId xmlns:a16="http://schemas.microsoft.com/office/drawing/2014/main" id="{70BEC6AB-55D6-7AEF-72C2-0D5C879016BA}"/>
              </a:ext>
            </a:extLst>
          </p:cNvPr>
          <p:cNvSpPr>
            <a:spLocks noGrp="1"/>
          </p:cNvSpPr>
          <p:nvPr>
            <p:ph type="body" sz="quarter" idx="11" hasCustomPrompt="1"/>
          </p:nvPr>
        </p:nvSpPr>
        <p:spPr>
          <a:xfrm rot="16200000">
            <a:off x="10050000" y="5189074"/>
            <a:ext cx="2244186" cy="338014"/>
          </a:xfrm>
          <a:solidFill>
            <a:schemeClr val="bg1">
              <a:lumMod val="95000"/>
            </a:schemeClr>
          </a:solidFill>
        </p:spPr>
        <p:txBody>
          <a:bodyPr vert="horz" lIns="360000" tIns="72000" bIns="72000" anchor="ctr" anchorCtr="0">
            <a:noAutofit/>
          </a:bodyPr>
          <a:lstStyle>
            <a:lvl1pPr marL="0" indent="0" algn="l">
              <a:buNone/>
              <a:defRPr sz="1800" b="1">
                <a:solidFill>
                  <a:schemeClr val="accent1">
                    <a:alpha val="85000"/>
                  </a:schemeClr>
                </a:solidFill>
              </a:defRPr>
            </a:lvl1pPr>
            <a:lvl3pPr marL="914400" indent="0">
              <a:buNone/>
              <a:defRPr/>
            </a:lvl3pPr>
          </a:lstStyle>
          <a:p>
            <a:pPr lvl="0"/>
            <a:r>
              <a:rPr lang="lv-LV" dirty="0"/>
              <a:t>www.riseba.lv</a:t>
            </a:r>
            <a:endParaRPr lang="en-US" dirty="0"/>
          </a:p>
        </p:txBody>
      </p:sp>
      <p:sp>
        <p:nvSpPr>
          <p:cNvPr id="5" name="Text Placeholder 6">
            <a:extLst>
              <a:ext uri="{FF2B5EF4-FFF2-40B4-BE49-F238E27FC236}">
                <a16:creationId xmlns:a16="http://schemas.microsoft.com/office/drawing/2014/main" id="{AD8871EC-EC0E-96D9-B633-2EA030EFAEB0}"/>
              </a:ext>
            </a:extLst>
          </p:cNvPr>
          <p:cNvSpPr>
            <a:spLocks noGrp="1"/>
          </p:cNvSpPr>
          <p:nvPr>
            <p:ph type="body" sz="quarter" idx="12" hasCustomPrompt="1"/>
          </p:nvPr>
        </p:nvSpPr>
        <p:spPr>
          <a:xfrm>
            <a:off x="431800" y="2701574"/>
            <a:ext cx="10656888" cy="1080000"/>
          </a:xfrm>
          <a:effectLst>
            <a:outerShdw blurRad="50800" dist="38100" dir="2700000" algn="tl" rotWithShape="0">
              <a:prstClr val="black">
                <a:alpha val="40000"/>
              </a:prstClr>
            </a:outerShdw>
          </a:effectLst>
        </p:spPr>
        <p:txBody>
          <a:bodyPr anchor="ctr">
            <a:normAutofit/>
          </a:bodyPr>
          <a:lstStyle>
            <a:lvl1pPr marL="89875" indent="0" algn="ctr">
              <a:buNone/>
              <a:defRPr sz="3600" b="1">
                <a:solidFill>
                  <a:schemeClr val="bg1"/>
                </a:solidFill>
              </a:defRPr>
            </a:lvl1pPr>
          </a:lstStyle>
          <a:p>
            <a:pPr lvl="0"/>
            <a:r>
              <a:rPr lang="lv-LV" dirty="0"/>
              <a:t>NEXT SECTION</a:t>
            </a:r>
          </a:p>
        </p:txBody>
      </p:sp>
      <p:pic>
        <p:nvPicPr>
          <p:cNvPr id="6" name="Picture 5" descr="A black background with blue text&#10;&#10;Description automatically generated">
            <a:extLst>
              <a:ext uri="{FF2B5EF4-FFF2-40B4-BE49-F238E27FC236}">
                <a16:creationId xmlns:a16="http://schemas.microsoft.com/office/drawing/2014/main" id="{1E8F8082-F39F-09A7-DDDD-D23FD3A7403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05300" y="423357"/>
            <a:ext cx="2913698" cy="1140775"/>
          </a:xfrm>
          <a:prstGeom prst="rect">
            <a:avLst/>
          </a:prstGeom>
        </p:spPr>
      </p:pic>
    </p:spTree>
    <p:extLst>
      <p:ext uri="{BB962C8B-B14F-4D97-AF65-F5344CB8AC3E}">
        <p14:creationId xmlns:p14="http://schemas.microsoft.com/office/powerpoint/2010/main" val="8720780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ustom Layout with 3 Images EN">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0F1F124E-5E77-4113-B5A1-D126BD0E74C8}"/>
              </a:ext>
            </a:extLst>
          </p:cNvPr>
          <p:cNvSpPr>
            <a:spLocks noGrp="1"/>
          </p:cNvSpPr>
          <p:nvPr>
            <p:ph type="pic" sz="quarter" idx="13" hasCustomPrompt="1"/>
          </p:nvPr>
        </p:nvSpPr>
        <p:spPr>
          <a:xfrm>
            <a:off x="451180" y="1216533"/>
            <a:ext cx="3028734" cy="3028685"/>
          </a:xfrm>
          <a:custGeom>
            <a:avLst/>
            <a:gdLst>
              <a:gd name="connsiteX0" fmla="*/ 1602637 w 3205274"/>
              <a:gd name="connsiteY0" fmla="*/ 0 h 3205272"/>
              <a:gd name="connsiteX1" fmla="*/ 3205274 w 3205274"/>
              <a:gd name="connsiteY1" fmla="*/ 1602636 h 3205272"/>
              <a:gd name="connsiteX2" fmla="*/ 1602637 w 3205274"/>
              <a:gd name="connsiteY2" fmla="*/ 3205272 h 3205272"/>
              <a:gd name="connsiteX3" fmla="*/ 0 w 3205274"/>
              <a:gd name="connsiteY3" fmla="*/ 1602636 h 3205272"/>
              <a:gd name="connsiteX4" fmla="*/ 1602637 w 3205274"/>
              <a:gd name="connsiteY4" fmla="*/ 0 h 32052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5274" h="3205272">
                <a:moveTo>
                  <a:pt x="1602637" y="0"/>
                </a:moveTo>
                <a:cubicBezTo>
                  <a:pt x="2487749" y="0"/>
                  <a:pt x="3205274" y="717525"/>
                  <a:pt x="3205274" y="1602636"/>
                </a:cubicBezTo>
                <a:cubicBezTo>
                  <a:pt x="3205274" y="2487747"/>
                  <a:pt x="2487749" y="3205272"/>
                  <a:pt x="1602637" y="3205272"/>
                </a:cubicBezTo>
                <a:cubicBezTo>
                  <a:pt x="717525" y="3205272"/>
                  <a:pt x="0" y="2487747"/>
                  <a:pt x="0" y="1602636"/>
                </a:cubicBezTo>
                <a:cubicBezTo>
                  <a:pt x="0" y="717525"/>
                  <a:pt x="717525" y="0"/>
                  <a:pt x="1602637" y="0"/>
                </a:cubicBezTo>
                <a:close/>
              </a:path>
            </a:pathLst>
          </a:custGeom>
          <a:solidFill>
            <a:schemeClr val="bg1">
              <a:lumMod val="65000"/>
              <a:alpha val="15000"/>
            </a:schemeClr>
          </a:solidFill>
          <a:effectLst>
            <a:outerShdw blurRad="749300" dist="304800" dir="8640000" sx="92000" sy="92000" algn="t" rotWithShape="0">
              <a:prstClr val="black">
                <a:alpha val="19000"/>
              </a:prstClr>
            </a:outerShdw>
          </a:effectLst>
        </p:spPr>
        <p:txBody>
          <a:bodyPr wrap="square" anchor="ctr">
            <a:noAutofit/>
          </a:bodyPr>
          <a:lstStyle>
            <a:lvl1pPr>
              <a:defRPr lang="en-US" sz="1200">
                <a:solidFill>
                  <a:schemeClr val="bg1">
                    <a:lumMod val="65000"/>
                  </a:schemeClr>
                </a:solidFill>
                <a:latin typeface="Nunito Sans" pitchFamily="2" charset="0"/>
              </a:defRPr>
            </a:lvl1pPr>
          </a:lstStyle>
          <a:p>
            <a:pPr marL="0" lvl="0" indent="0" algn="ctr">
              <a:buNone/>
            </a:pPr>
            <a:r>
              <a:rPr lang="en-US" dirty="0"/>
              <a:t>Image </a:t>
            </a:r>
            <a:r>
              <a:rPr lang="en-US" dirty="0" err="1"/>
              <a:t>plac</a:t>
            </a:r>
            <a:r>
              <a:rPr lang="lv-LV" dirty="0"/>
              <a:t>e</a:t>
            </a:r>
            <a:r>
              <a:rPr lang="en-US" dirty="0"/>
              <a:t>holder</a:t>
            </a:r>
          </a:p>
        </p:txBody>
      </p:sp>
      <p:sp>
        <p:nvSpPr>
          <p:cNvPr id="2" name="Title 1">
            <a:extLst>
              <a:ext uri="{FF2B5EF4-FFF2-40B4-BE49-F238E27FC236}">
                <a16:creationId xmlns:a16="http://schemas.microsoft.com/office/drawing/2014/main" id="{D6952AF0-BFE6-28BC-DA34-25BEE269DC14}"/>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5" name="Slide Number Placeholder 4">
            <a:extLst>
              <a:ext uri="{FF2B5EF4-FFF2-40B4-BE49-F238E27FC236}">
                <a16:creationId xmlns:a16="http://schemas.microsoft.com/office/drawing/2014/main" id="{7C48E9D3-E2A2-F380-433E-E7686F310B91}"/>
              </a:ext>
            </a:extLst>
          </p:cNvPr>
          <p:cNvSpPr>
            <a:spLocks noGrp="1"/>
          </p:cNvSpPr>
          <p:nvPr>
            <p:ph type="sldNum" sz="quarter" idx="12"/>
          </p:nvPr>
        </p:nvSpPr>
        <p:spPr/>
        <p:txBody>
          <a:bodyPr/>
          <a:lstStyle/>
          <a:p>
            <a:fld id="{4AD0A5CB-093A-4837-A477-D6CA31A518EC}" type="slidenum">
              <a:rPr lang="lv-LV" smtClean="0"/>
              <a:pPr/>
              <a:t>‹#›</a:t>
            </a:fld>
            <a:endParaRPr lang="lv-LV" dirty="0"/>
          </a:p>
        </p:txBody>
      </p:sp>
      <p:sp>
        <p:nvSpPr>
          <p:cNvPr id="6" name="Picture Placeholder 10">
            <a:extLst>
              <a:ext uri="{FF2B5EF4-FFF2-40B4-BE49-F238E27FC236}">
                <a16:creationId xmlns:a16="http://schemas.microsoft.com/office/drawing/2014/main" id="{E942C83C-CD6C-4C60-8D1A-3291B922EE62}"/>
              </a:ext>
            </a:extLst>
          </p:cNvPr>
          <p:cNvSpPr>
            <a:spLocks noGrp="1"/>
          </p:cNvSpPr>
          <p:nvPr>
            <p:ph type="pic" sz="quarter" idx="15" hasCustomPrompt="1"/>
          </p:nvPr>
        </p:nvSpPr>
        <p:spPr>
          <a:xfrm>
            <a:off x="2796135" y="3674414"/>
            <a:ext cx="2371843" cy="2371806"/>
          </a:xfrm>
          <a:custGeom>
            <a:avLst/>
            <a:gdLst>
              <a:gd name="connsiteX0" fmla="*/ 1255047 w 2510094"/>
              <a:gd name="connsiteY0" fmla="*/ 0 h 2510094"/>
              <a:gd name="connsiteX1" fmla="*/ 2510094 w 2510094"/>
              <a:gd name="connsiteY1" fmla="*/ 1255047 h 2510094"/>
              <a:gd name="connsiteX2" fmla="*/ 1255047 w 2510094"/>
              <a:gd name="connsiteY2" fmla="*/ 2510094 h 2510094"/>
              <a:gd name="connsiteX3" fmla="*/ 0 w 2510094"/>
              <a:gd name="connsiteY3" fmla="*/ 1255047 h 2510094"/>
              <a:gd name="connsiteX4" fmla="*/ 1255047 w 2510094"/>
              <a:gd name="connsiteY4" fmla="*/ 0 h 2510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0094" h="2510094">
                <a:moveTo>
                  <a:pt x="1255047" y="0"/>
                </a:moveTo>
                <a:cubicBezTo>
                  <a:pt x="1948190" y="0"/>
                  <a:pt x="2510094" y="561904"/>
                  <a:pt x="2510094" y="1255047"/>
                </a:cubicBezTo>
                <a:cubicBezTo>
                  <a:pt x="2510094" y="1948190"/>
                  <a:pt x="1948190" y="2510094"/>
                  <a:pt x="1255047" y="2510094"/>
                </a:cubicBezTo>
                <a:cubicBezTo>
                  <a:pt x="561904" y="2510094"/>
                  <a:pt x="0" y="1948190"/>
                  <a:pt x="0" y="1255047"/>
                </a:cubicBezTo>
                <a:cubicBezTo>
                  <a:pt x="0" y="561904"/>
                  <a:pt x="561904" y="0"/>
                  <a:pt x="1255047" y="0"/>
                </a:cubicBezTo>
                <a:close/>
              </a:path>
            </a:pathLst>
          </a:custGeom>
          <a:solidFill>
            <a:schemeClr val="bg1">
              <a:lumMod val="65000"/>
              <a:alpha val="15000"/>
            </a:schemeClr>
          </a:solidFill>
          <a:effectLst>
            <a:outerShdw blurRad="749300" dist="304800" dir="8640000" sx="92000" sy="92000" algn="t" rotWithShape="0">
              <a:prstClr val="black">
                <a:alpha val="19000"/>
              </a:prstClr>
            </a:outerShdw>
          </a:effectLst>
        </p:spPr>
        <p:txBody>
          <a:bodyPr wrap="square" anchor="ctr">
            <a:noAutofit/>
          </a:bodyPr>
          <a:lstStyle>
            <a:lvl1pPr>
              <a:defRPr lang="en-US" sz="1200">
                <a:solidFill>
                  <a:schemeClr val="bg1">
                    <a:lumMod val="65000"/>
                  </a:schemeClr>
                </a:solidFill>
                <a:latin typeface="Nunito Sans" pitchFamily="2" charset="0"/>
              </a:defRPr>
            </a:lvl1pPr>
          </a:lstStyle>
          <a:p>
            <a:pPr marL="0" lvl="0" indent="0" algn="ctr">
              <a:buNone/>
            </a:pPr>
            <a:r>
              <a:rPr lang="en-US" dirty="0"/>
              <a:t>Image </a:t>
            </a:r>
            <a:r>
              <a:rPr lang="en-US" dirty="0" err="1"/>
              <a:t>plac</a:t>
            </a:r>
            <a:r>
              <a:rPr lang="lv-LV" dirty="0"/>
              <a:t>e</a:t>
            </a:r>
            <a:r>
              <a:rPr lang="en-US" dirty="0"/>
              <a:t>holder</a:t>
            </a:r>
          </a:p>
        </p:txBody>
      </p:sp>
      <p:sp>
        <p:nvSpPr>
          <p:cNvPr id="7" name="Picture Placeholder 9">
            <a:extLst>
              <a:ext uri="{FF2B5EF4-FFF2-40B4-BE49-F238E27FC236}">
                <a16:creationId xmlns:a16="http://schemas.microsoft.com/office/drawing/2014/main" id="{96ECBACA-C3AD-427E-85B8-D8F41EC0767A}"/>
              </a:ext>
            </a:extLst>
          </p:cNvPr>
          <p:cNvSpPr>
            <a:spLocks noGrp="1"/>
          </p:cNvSpPr>
          <p:nvPr>
            <p:ph type="pic" sz="quarter" idx="14" hasCustomPrompt="1"/>
          </p:nvPr>
        </p:nvSpPr>
        <p:spPr>
          <a:xfrm>
            <a:off x="4739884" y="1833148"/>
            <a:ext cx="2508027" cy="2507988"/>
          </a:xfrm>
          <a:custGeom>
            <a:avLst/>
            <a:gdLst>
              <a:gd name="connsiteX0" fmla="*/ 1327108 w 2654216"/>
              <a:gd name="connsiteY0" fmla="*/ 0 h 2654216"/>
              <a:gd name="connsiteX1" fmla="*/ 2654216 w 2654216"/>
              <a:gd name="connsiteY1" fmla="*/ 1327108 h 2654216"/>
              <a:gd name="connsiteX2" fmla="*/ 1327108 w 2654216"/>
              <a:gd name="connsiteY2" fmla="*/ 2654216 h 2654216"/>
              <a:gd name="connsiteX3" fmla="*/ 0 w 2654216"/>
              <a:gd name="connsiteY3" fmla="*/ 1327108 h 2654216"/>
              <a:gd name="connsiteX4" fmla="*/ 1327108 w 2654216"/>
              <a:gd name="connsiteY4" fmla="*/ 0 h 2654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54216" h="2654216">
                <a:moveTo>
                  <a:pt x="1327108" y="0"/>
                </a:moveTo>
                <a:cubicBezTo>
                  <a:pt x="2060050" y="0"/>
                  <a:pt x="2654216" y="594166"/>
                  <a:pt x="2654216" y="1327108"/>
                </a:cubicBezTo>
                <a:cubicBezTo>
                  <a:pt x="2654216" y="2060050"/>
                  <a:pt x="2060050" y="2654216"/>
                  <a:pt x="1327108" y="2654216"/>
                </a:cubicBezTo>
                <a:cubicBezTo>
                  <a:pt x="594166" y="2654216"/>
                  <a:pt x="0" y="2060050"/>
                  <a:pt x="0" y="1327108"/>
                </a:cubicBezTo>
                <a:cubicBezTo>
                  <a:pt x="0" y="594166"/>
                  <a:pt x="594166" y="0"/>
                  <a:pt x="1327108" y="0"/>
                </a:cubicBezTo>
                <a:close/>
              </a:path>
            </a:pathLst>
          </a:custGeom>
          <a:solidFill>
            <a:schemeClr val="bg1">
              <a:lumMod val="65000"/>
              <a:alpha val="15000"/>
            </a:schemeClr>
          </a:solidFill>
          <a:effectLst>
            <a:outerShdw blurRad="749300" dist="304800" dir="8640000" sx="92000" sy="92000" algn="t" rotWithShape="0">
              <a:prstClr val="black">
                <a:alpha val="19000"/>
              </a:prstClr>
            </a:outerShdw>
          </a:effectLst>
        </p:spPr>
        <p:txBody>
          <a:bodyPr wrap="square" anchor="ctr">
            <a:noAutofit/>
          </a:bodyPr>
          <a:lstStyle>
            <a:lvl1pPr>
              <a:defRPr lang="en-US" sz="1200">
                <a:solidFill>
                  <a:schemeClr val="bg1">
                    <a:lumMod val="65000"/>
                  </a:schemeClr>
                </a:solidFill>
                <a:latin typeface="Nunito Sans" pitchFamily="2" charset="0"/>
              </a:defRPr>
            </a:lvl1pPr>
          </a:lstStyle>
          <a:p>
            <a:pPr marL="0" lvl="0" indent="0" algn="ctr">
              <a:buNone/>
            </a:pPr>
            <a:r>
              <a:rPr lang="en-US" dirty="0"/>
              <a:t>Image </a:t>
            </a:r>
            <a:r>
              <a:rPr lang="en-US" dirty="0" err="1"/>
              <a:t>plac</a:t>
            </a:r>
            <a:r>
              <a:rPr lang="lv-LV" dirty="0"/>
              <a:t>e</a:t>
            </a:r>
            <a:r>
              <a:rPr lang="en-US" dirty="0"/>
              <a:t>holder</a:t>
            </a:r>
          </a:p>
        </p:txBody>
      </p:sp>
    </p:spTree>
    <p:extLst>
      <p:ext uri="{BB962C8B-B14F-4D97-AF65-F5344CB8AC3E}">
        <p14:creationId xmlns:p14="http://schemas.microsoft.com/office/powerpoint/2010/main" val="242234998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with Image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FAAF3-B7BE-8A97-0885-6E0B54717605}"/>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5" name="Slide Number Placeholder 4">
            <a:extLst>
              <a:ext uri="{FF2B5EF4-FFF2-40B4-BE49-F238E27FC236}">
                <a16:creationId xmlns:a16="http://schemas.microsoft.com/office/drawing/2014/main" id="{8F7CE72E-DE58-6748-BC92-F1558B66ADDF}"/>
              </a:ext>
            </a:extLst>
          </p:cNvPr>
          <p:cNvSpPr>
            <a:spLocks noGrp="1"/>
          </p:cNvSpPr>
          <p:nvPr>
            <p:ph type="sldNum" sz="quarter" idx="12"/>
          </p:nvPr>
        </p:nvSpPr>
        <p:spPr/>
        <p:txBody>
          <a:bodyPr/>
          <a:lstStyle/>
          <a:p>
            <a:fld id="{4AD0A5CB-093A-4837-A477-D6CA31A518EC}" type="slidenum">
              <a:rPr lang="lv-LV" smtClean="0"/>
              <a:pPr/>
              <a:t>‹#›</a:t>
            </a:fld>
            <a:endParaRPr lang="lv-LV" dirty="0"/>
          </a:p>
        </p:txBody>
      </p:sp>
      <p:sp>
        <p:nvSpPr>
          <p:cNvPr id="6" name="Picture Placeholder 13">
            <a:extLst>
              <a:ext uri="{FF2B5EF4-FFF2-40B4-BE49-F238E27FC236}">
                <a16:creationId xmlns:a16="http://schemas.microsoft.com/office/drawing/2014/main" id="{5DF58D42-D8AE-4DD2-8B46-133235043FFB}"/>
              </a:ext>
            </a:extLst>
          </p:cNvPr>
          <p:cNvSpPr>
            <a:spLocks noGrp="1"/>
          </p:cNvSpPr>
          <p:nvPr>
            <p:ph type="pic" sz="quarter" idx="13" hasCustomPrompt="1"/>
          </p:nvPr>
        </p:nvSpPr>
        <p:spPr>
          <a:xfrm>
            <a:off x="435507" y="1079500"/>
            <a:ext cx="5325531" cy="5040313"/>
          </a:xfrm>
          <a:custGeom>
            <a:avLst/>
            <a:gdLst>
              <a:gd name="connsiteX0" fmla="*/ 225442 w 4838854"/>
              <a:gd name="connsiteY0" fmla="*/ 0 h 5461000"/>
              <a:gd name="connsiteX1" fmla="*/ 4613412 w 4838854"/>
              <a:gd name="connsiteY1" fmla="*/ 0 h 5461000"/>
              <a:gd name="connsiteX2" fmla="*/ 4838854 w 4838854"/>
              <a:gd name="connsiteY2" fmla="*/ 225442 h 5461000"/>
              <a:gd name="connsiteX3" fmla="*/ 4838854 w 4838854"/>
              <a:gd name="connsiteY3" fmla="*/ 5235558 h 5461000"/>
              <a:gd name="connsiteX4" fmla="*/ 4613412 w 4838854"/>
              <a:gd name="connsiteY4" fmla="*/ 5461000 h 5461000"/>
              <a:gd name="connsiteX5" fmla="*/ 225442 w 4838854"/>
              <a:gd name="connsiteY5" fmla="*/ 5461000 h 5461000"/>
              <a:gd name="connsiteX6" fmla="*/ 0 w 4838854"/>
              <a:gd name="connsiteY6" fmla="*/ 5235558 h 5461000"/>
              <a:gd name="connsiteX7" fmla="*/ 0 w 4838854"/>
              <a:gd name="connsiteY7" fmla="*/ 225442 h 5461000"/>
              <a:gd name="connsiteX8" fmla="*/ 225442 w 4838854"/>
              <a:gd name="connsiteY8" fmla="*/ 0 h 546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38854" h="5461000">
                <a:moveTo>
                  <a:pt x="225442" y="0"/>
                </a:moveTo>
                <a:lnTo>
                  <a:pt x="4613412" y="0"/>
                </a:lnTo>
                <a:cubicBezTo>
                  <a:pt x="4737920" y="0"/>
                  <a:pt x="4838854" y="100934"/>
                  <a:pt x="4838854" y="225442"/>
                </a:cubicBezTo>
                <a:lnTo>
                  <a:pt x="4838854" y="5235558"/>
                </a:lnTo>
                <a:cubicBezTo>
                  <a:pt x="4838854" y="5360066"/>
                  <a:pt x="4737920" y="5461000"/>
                  <a:pt x="4613412" y="5461000"/>
                </a:cubicBezTo>
                <a:lnTo>
                  <a:pt x="225442" y="5461000"/>
                </a:lnTo>
                <a:cubicBezTo>
                  <a:pt x="100934" y="5461000"/>
                  <a:pt x="0" y="5360066"/>
                  <a:pt x="0" y="5235558"/>
                </a:cubicBezTo>
                <a:lnTo>
                  <a:pt x="0" y="225442"/>
                </a:lnTo>
                <a:cubicBezTo>
                  <a:pt x="0" y="100934"/>
                  <a:pt x="100934" y="0"/>
                  <a:pt x="225442" y="0"/>
                </a:cubicBezTo>
                <a:close/>
              </a:path>
            </a:pathLst>
          </a:custGeom>
          <a:solidFill>
            <a:schemeClr val="bg1">
              <a:lumMod val="65000"/>
              <a:alpha val="12000"/>
            </a:schemeClr>
          </a:solidFill>
        </p:spPr>
        <p:txBody>
          <a:bodyPr wrap="square" anchor="ctr">
            <a:noAutofit/>
          </a:bodyPr>
          <a:lstStyle>
            <a:lvl1pPr marL="0" indent="0" algn="ctr">
              <a:buNone/>
              <a:defRPr sz="1600">
                <a:solidFill>
                  <a:schemeClr val="tx1">
                    <a:lumMod val="50000"/>
                    <a:lumOff val="50000"/>
                  </a:schemeClr>
                </a:solidFill>
                <a:latin typeface="Nunito Sans" pitchFamily="2" charset="0"/>
              </a:defRPr>
            </a:lvl1pPr>
          </a:lstStyle>
          <a:p>
            <a:r>
              <a:rPr lang="en-US" dirty="0"/>
              <a:t>Drag and Drop Image Here</a:t>
            </a:r>
          </a:p>
        </p:txBody>
      </p:sp>
    </p:spTree>
    <p:extLst>
      <p:ext uri="{BB962C8B-B14F-4D97-AF65-F5344CB8AC3E}">
        <p14:creationId xmlns:p14="http://schemas.microsoft.com/office/powerpoint/2010/main" val="34524356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with Image and 2 Contents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B2B8F-BB37-11F7-0287-3EC9DD4F4079}"/>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5" name="Slide Number Placeholder 4">
            <a:extLst>
              <a:ext uri="{FF2B5EF4-FFF2-40B4-BE49-F238E27FC236}">
                <a16:creationId xmlns:a16="http://schemas.microsoft.com/office/drawing/2014/main" id="{671291BA-2543-6DB7-0590-4DEDA7ACD591}"/>
              </a:ext>
            </a:extLst>
          </p:cNvPr>
          <p:cNvSpPr>
            <a:spLocks noGrp="1"/>
          </p:cNvSpPr>
          <p:nvPr>
            <p:ph type="sldNum" sz="quarter" idx="12"/>
          </p:nvPr>
        </p:nvSpPr>
        <p:spPr/>
        <p:txBody>
          <a:bodyPr/>
          <a:lstStyle/>
          <a:p>
            <a:fld id="{4AD0A5CB-093A-4837-A477-D6CA31A518EC}" type="slidenum">
              <a:rPr lang="lv-LV" smtClean="0"/>
              <a:pPr/>
              <a:t>‹#›</a:t>
            </a:fld>
            <a:endParaRPr lang="lv-LV" dirty="0"/>
          </a:p>
        </p:txBody>
      </p:sp>
      <p:sp>
        <p:nvSpPr>
          <p:cNvPr id="14" name="Picture Placeholder 16">
            <a:extLst>
              <a:ext uri="{FF2B5EF4-FFF2-40B4-BE49-F238E27FC236}">
                <a16:creationId xmlns:a16="http://schemas.microsoft.com/office/drawing/2014/main" id="{0D84C03A-658F-E5C2-45D7-88780F93616E}"/>
              </a:ext>
            </a:extLst>
          </p:cNvPr>
          <p:cNvSpPr>
            <a:spLocks noGrp="1"/>
          </p:cNvSpPr>
          <p:nvPr>
            <p:ph type="pic" sz="quarter" idx="13"/>
          </p:nvPr>
        </p:nvSpPr>
        <p:spPr>
          <a:xfrm>
            <a:off x="2885186" y="2292414"/>
            <a:ext cx="5866004" cy="2616071"/>
          </a:xfrm>
          <a:prstGeom prst="roundRect">
            <a:avLst>
              <a:gd name="adj" fmla="val 6259"/>
            </a:avLst>
          </a:prstGeom>
          <a:solidFill>
            <a:schemeClr val="bg1">
              <a:lumMod val="95000"/>
            </a:schemeClr>
          </a:solidFill>
        </p:spPr>
        <p:txBody>
          <a:bodyPr wrap="square">
            <a:noAutofit/>
          </a:bodyPr>
          <a:lstStyle>
            <a:lvl1pPr>
              <a:defRPr lang="en-US" sz="1800">
                <a:solidFill>
                  <a:schemeClr val="tx1"/>
                </a:solidFill>
                <a:latin typeface="Nunito Sans" pitchFamily="2" charset="0"/>
              </a:defRPr>
            </a:lvl1pPr>
          </a:lstStyle>
          <a:p>
            <a:pPr marL="0" lvl="0" indent="0">
              <a:buNone/>
            </a:pPr>
            <a:r>
              <a:rPr lang="en-US" dirty="0"/>
              <a:t>Click icon to add picture</a:t>
            </a:r>
          </a:p>
        </p:txBody>
      </p:sp>
      <p:sp>
        <p:nvSpPr>
          <p:cNvPr id="9" name="Content Placeholder 8">
            <a:extLst>
              <a:ext uri="{FF2B5EF4-FFF2-40B4-BE49-F238E27FC236}">
                <a16:creationId xmlns:a16="http://schemas.microsoft.com/office/drawing/2014/main" id="{1A889EF8-9923-8318-359C-83876BD0AC14}"/>
              </a:ext>
            </a:extLst>
          </p:cNvPr>
          <p:cNvSpPr>
            <a:spLocks noGrp="1"/>
          </p:cNvSpPr>
          <p:nvPr>
            <p:ph sz="quarter" idx="16" hasCustomPrompt="1"/>
          </p:nvPr>
        </p:nvSpPr>
        <p:spPr>
          <a:xfrm>
            <a:off x="431801" y="4114800"/>
            <a:ext cx="4003039" cy="200501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en-US" dirty="0"/>
              <a:t>Click to edit text</a:t>
            </a:r>
          </a:p>
        </p:txBody>
      </p:sp>
      <p:sp>
        <p:nvSpPr>
          <p:cNvPr id="10" name="Content Placeholder 8">
            <a:extLst>
              <a:ext uri="{FF2B5EF4-FFF2-40B4-BE49-F238E27FC236}">
                <a16:creationId xmlns:a16="http://schemas.microsoft.com/office/drawing/2014/main" id="{2375ACB9-031A-373B-8806-2E239A5A66F5}"/>
              </a:ext>
            </a:extLst>
          </p:cNvPr>
          <p:cNvSpPr>
            <a:spLocks noGrp="1"/>
          </p:cNvSpPr>
          <p:nvPr>
            <p:ph sz="quarter" idx="17" hasCustomPrompt="1"/>
          </p:nvPr>
        </p:nvSpPr>
        <p:spPr>
          <a:xfrm>
            <a:off x="7085649" y="1081086"/>
            <a:ext cx="4003039" cy="2005013"/>
          </a:xfrm>
          <a:prstGeom prst="roundRect">
            <a:avLst/>
          </a:prstGeom>
          <a:solidFill>
            <a:schemeClr val="accent3"/>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en-US" dirty="0"/>
              <a:t>Click to edit text</a:t>
            </a:r>
          </a:p>
        </p:txBody>
      </p:sp>
    </p:spTree>
    <p:extLst>
      <p:ext uri="{BB962C8B-B14F-4D97-AF65-F5344CB8AC3E}">
        <p14:creationId xmlns:p14="http://schemas.microsoft.com/office/powerpoint/2010/main" val="24155121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with an Image in Computer Screen and 2 Contents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C3384-26B2-7BD7-437A-CD91E8B99511}"/>
              </a:ext>
            </a:extLst>
          </p:cNvPr>
          <p:cNvSpPr>
            <a:spLocks noGrp="1"/>
          </p:cNvSpPr>
          <p:nvPr>
            <p:ph type="title"/>
          </p:nvPr>
        </p:nvSpPr>
        <p:spPr>
          <a:xfrm>
            <a:off x="431801" y="177800"/>
            <a:ext cx="8936990" cy="806450"/>
          </a:xfrm>
          <a:prstGeom prst="rect">
            <a:avLst/>
          </a:prstGeom>
        </p:spPr>
        <p:txBody>
          <a:bodyPr/>
          <a:lstStyle/>
          <a:p>
            <a:r>
              <a:rPr lang="en-US" dirty="0"/>
              <a:t>Click to edit Master title style</a:t>
            </a:r>
            <a:endParaRPr lang="lv-LV" dirty="0"/>
          </a:p>
        </p:txBody>
      </p:sp>
      <p:sp>
        <p:nvSpPr>
          <p:cNvPr id="5" name="Slide Number Placeholder 4">
            <a:extLst>
              <a:ext uri="{FF2B5EF4-FFF2-40B4-BE49-F238E27FC236}">
                <a16:creationId xmlns:a16="http://schemas.microsoft.com/office/drawing/2014/main" id="{E5C56BB2-F7B1-2532-BA17-58340DF3006C}"/>
              </a:ext>
            </a:extLst>
          </p:cNvPr>
          <p:cNvSpPr>
            <a:spLocks noGrp="1"/>
          </p:cNvSpPr>
          <p:nvPr>
            <p:ph type="sldNum" sz="quarter" idx="12"/>
          </p:nvPr>
        </p:nvSpPr>
        <p:spPr/>
        <p:txBody>
          <a:bodyPr/>
          <a:lstStyle/>
          <a:p>
            <a:fld id="{4AD0A5CB-093A-4837-A477-D6CA31A518EC}" type="slidenum">
              <a:rPr lang="lv-LV" smtClean="0"/>
              <a:pPr/>
              <a:t>‹#›</a:t>
            </a:fld>
            <a:endParaRPr lang="lv-LV" dirty="0"/>
          </a:p>
        </p:txBody>
      </p:sp>
      <p:pic>
        <p:nvPicPr>
          <p:cNvPr id="6" name="Picture 5">
            <a:extLst>
              <a:ext uri="{FF2B5EF4-FFF2-40B4-BE49-F238E27FC236}">
                <a16:creationId xmlns:a16="http://schemas.microsoft.com/office/drawing/2014/main" id="{762E51D4-EED3-37BC-66F7-370553E7BDAF}"/>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l="-2"/>
          <a:stretch/>
        </p:blipFill>
        <p:spPr>
          <a:xfrm>
            <a:off x="2987360" y="2539033"/>
            <a:ext cx="5257755" cy="3001472"/>
          </a:xfrm>
          <a:prstGeom prst="rect">
            <a:avLst/>
          </a:prstGeom>
          <a:effectLst/>
        </p:spPr>
      </p:pic>
      <p:sp>
        <p:nvSpPr>
          <p:cNvPr id="7" name="Picture Placeholder 3">
            <a:extLst>
              <a:ext uri="{FF2B5EF4-FFF2-40B4-BE49-F238E27FC236}">
                <a16:creationId xmlns:a16="http://schemas.microsoft.com/office/drawing/2014/main" id="{19A01B42-8C7F-B018-F4D7-ED25149D3B71}"/>
              </a:ext>
            </a:extLst>
          </p:cNvPr>
          <p:cNvSpPr>
            <a:spLocks noGrp="1"/>
          </p:cNvSpPr>
          <p:nvPr>
            <p:ph type="pic" sz="quarter" idx="13"/>
          </p:nvPr>
        </p:nvSpPr>
        <p:spPr>
          <a:xfrm>
            <a:off x="3928668" y="2761736"/>
            <a:ext cx="3603790" cy="2167862"/>
          </a:xfrm>
          <a:custGeom>
            <a:avLst/>
            <a:gdLst>
              <a:gd name="connsiteX0" fmla="*/ 0 w 3813850"/>
              <a:gd name="connsiteY0" fmla="*/ 0 h 2294259"/>
              <a:gd name="connsiteX1" fmla="*/ 3813850 w 3813850"/>
              <a:gd name="connsiteY1" fmla="*/ 0 h 2294259"/>
              <a:gd name="connsiteX2" fmla="*/ 3813850 w 3813850"/>
              <a:gd name="connsiteY2" fmla="*/ 2294259 h 2294259"/>
              <a:gd name="connsiteX3" fmla="*/ 0 w 3813850"/>
              <a:gd name="connsiteY3" fmla="*/ 2294259 h 2294259"/>
            </a:gdLst>
            <a:ahLst/>
            <a:cxnLst>
              <a:cxn ang="0">
                <a:pos x="connsiteX0" y="connsiteY0"/>
              </a:cxn>
              <a:cxn ang="0">
                <a:pos x="connsiteX1" y="connsiteY1"/>
              </a:cxn>
              <a:cxn ang="0">
                <a:pos x="connsiteX2" y="connsiteY2"/>
              </a:cxn>
              <a:cxn ang="0">
                <a:pos x="connsiteX3" y="connsiteY3"/>
              </a:cxn>
            </a:cxnLst>
            <a:rect l="l" t="t" r="r" b="b"/>
            <a:pathLst>
              <a:path w="3813850" h="2294259">
                <a:moveTo>
                  <a:pt x="0" y="0"/>
                </a:moveTo>
                <a:lnTo>
                  <a:pt x="3813850" y="0"/>
                </a:lnTo>
                <a:lnTo>
                  <a:pt x="3813850" y="2294259"/>
                </a:lnTo>
                <a:lnTo>
                  <a:pt x="0" y="2294259"/>
                </a:lnTo>
                <a:close/>
              </a:path>
            </a:pathLst>
          </a:custGeom>
          <a:solidFill>
            <a:schemeClr val="bg1">
              <a:lumMod val="95000"/>
            </a:schemeClr>
          </a:solidFill>
          <a:effectLst/>
        </p:spPr>
        <p:txBody>
          <a:bodyPr wrap="square">
            <a:noAutofit/>
          </a:bodyPr>
          <a:lstStyle>
            <a:lvl1pPr>
              <a:defRPr lang="id-ID" sz="1200" dirty="0">
                <a:solidFill>
                  <a:schemeClr val="bg1">
                    <a:lumMod val="75000"/>
                  </a:schemeClr>
                </a:solidFill>
              </a:defRPr>
            </a:lvl1pPr>
          </a:lstStyle>
          <a:p>
            <a:pPr marL="0" marR="0" lvl="0" indent="0" fontAlgn="auto">
              <a:spcAft>
                <a:spcPts val="0"/>
              </a:spcAft>
              <a:buClrTx/>
              <a:buSzTx/>
              <a:buNone/>
              <a:tabLst/>
            </a:pPr>
            <a:r>
              <a:rPr lang="en-US"/>
              <a:t>Click icon to add picture</a:t>
            </a:r>
            <a:endParaRPr lang="id-ID" dirty="0"/>
          </a:p>
        </p:txBody>
      </p:sp>
      <p:sp>
        <p:nvSpPr>
          <p:cNvPr id="10" name="Content Placeholder 8">
            <a:extLst>
              <a:ext uri="{FF2B5EF4-FFF2-40B4-BE49-F238E27FC236}">
                <a16:creationId xmlns:a16="http://schemas.microsoft.com/office/drawing/2014/main" id="{D5EBAAA6-9E03-F8C8-36D6-AD0D73050D32}"/>
              </a:ext>
            </a:extLst>
          </p:cNvPr>
          <p:cNvSpPr>
            <a:spLocks noGrp="1"/>
          </p:cNvSpPr>
          <p:nvPr>
            <p:ph sz="quarter" idx="16"/>
          </p:nvPr>
        </p:nvSpPr>
        <p:spPr>
          <a:xfrm>
            <a:off x="639057" y="3024080"/>
            <a:ext cx="2731560" cy="1643171"/>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en-US" dirty="0"/>
              <a:t>Click to edit Master text styles</a:t>
            </a:r>
          </a:p>
        </p:txBody>
      </p:sp>
      <p:sp>
        <p:nvSpPr>
          <p:cNvPr id="12" name="Content Placeholder 8">
            <a:extLst>
              <a:ext uri="{FF2B5EF4-FFF2-40B4-BE49-F238E27FC236}">
                <a16:creationId xmlns:a16="http://schemas.microsoft.com/office/drawing/2014/main" id="{CC4DA502-F5D6-C28F-E0E3-EA52B34ECCCD}"/>
              </a:ext>
            </a:extLst>
          </p:cNvPr>
          <p:cNvSpPr>
            <a:spLocks noGrp="1"/>
          </p:cNvSpPr>
          <p:nvPr>
            <p:ph sz="quarter" idx="17"/>
          </p:nvPr>
        </p:nvSpPr>
        <p:spPr>
          <a:xfrm>
            <a:off x="8090509" y="3024081"/>
            <a:ext cx="2731560" cy="1643171"/>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anchor="ctr"/>
          <a:lstStyle>
            <a:lvl1pPr marL="0" indent="0" algn="ctr">
              <a:buNone/>
              <a:defRPr>
                <a:solidFill>
                  <a:schemeClr val="bg1"/>
                </a:solidFill>
                <a:latin typeface="Nunito Sans" pitchFamily="2" charset="0"/>
              </a:defRPr>
            </a:lvl1pPr>
            <a:lvl2pPr marL="457200" indent="0">
              <a:buNone/>
              <a:defRPr/>
            </a:lvl2pPr>
          </a:lstStyle>
          <a:p>
            <a:pPr lvl="0"/>
            <a:r>
              <a:rPr lang="en-US" dirty="0"/>
              <a:t>Click to edit Master text styles</a:t>
            </a:r>
          </a:p>
        </p:txBody>
      </p:sp>
    </p:spTree>
    <p:extLst>
      <p:ext uri="{BB962C8B-B14F-4D97-AF65-F5344CB8AC3E}">
        <p14:creationId xmlns:p14="http://schemas.microsoft.com/office/powerpoint/2010/main" val="315129171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WOT analysis template E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E2BE-A3EE-C7C3-4921-78FEDF976152}"/>
              </a:ext>
            </a:extLst>
          </p:cNvPr>
          <p:cNvSpPr>
            <a:spLocks noGrp="1"/>
          </p:cNvSpPr>
          <p:nvPr>
            <p:ph type="title" hasCustomPrompt="1"/>
          </p:nvPr>
        </p:nvSpPr>
        <p:spPr>
          <a:xfrm>
            <a:off x="431801" y="177800"/>
            <a:ext cx="8936990" cy="806450"/>
          </a:xfrm>
          <a:prstGeom prst="rect">
            <a:avLst/>
          </a:prstGeom>
        </p:spPr>
        <p:txBody>
          <a:bodyPr/>
          <a:lstStyle>
            <a:lvl1pPr>
              <a:defRPr/>
            </a:lvl1pPr>
          </a:lstStyle>
          <a:p>
            <a:r>
              <a:rPr lang="en-GB" noProof="0" dirty="0"/>
              <a:t>SWOT Analysis</a:t>
            </a:r>
          </a:p>
        </p:txBody>
      </p:sp>
      <p:sp>
        <p:nvSpPr>
          <p:cNvPr id="7" name="Slide Number Placeholder 6">
            <a:extLst>
              <a:ext uri="{FF2B5EF4-FFF2-40B4-BE49-F238E27FC236}">
                <a16:creationId xmlns:a16="http://schemas.microsoft.com/office/drawing/2014/main" id="{FD93399F-A9F3-4B12-11A4-ED2D63B7022E}"/>
              </a:ext>
            </a:extLst>
          </p:cNvPr>
          <p:cNvSpPr>
            <a:spLocks noGrp="1"/>
          </p:cNvSpPr>
          <p:nvPr>
            <p:ph type="sldNum" sz="quarter" idx="12"/>
          </p:nvPr>
        </p:nvSpPr>
        <p:spPr/>
        <p:txBody>
          <a:bodyPr/>
          <a:lstStyle>
            <a:lvl1pPr>
              <a:defRPr/>
            </a:lvl1pPr>
          </a:lstStyle>
          <a:p>
            <a:fld id="{4AD0A5CB-093A-4837-A477-D6CA31A518EC}" type="slidenum">
              <a:rPr lang="en-GB" noProof="0" smtClean="0"/>
              <a:pPr/>
              <a:t>‹#›</a:t>
            </a:fld>
            <a:endParaRPr lang="en-GB" noProof="0" dirty="0"/>
          </a:p>
        </p:txBody>
      </p:sp>
      <p:sp>
        <p:nvSpPr>
          <p:cNvPr id="5" name="Content Placeholder 3">
            <a:extLst>
              <a:ext uri="{FF2B5EF4-FFF2-40B4-BE49-F238E27FC236}">
                <a16:creationId xmlns:a16="http://schemas.microsoft.com/office/drawing/2014/main" id="{7F385D5D-7232-19DA-8149-DF7F60A81801}"/>
              </a:ext>
            </a:extLst>
          </p:cNvPr>
          <p:cNvSpPr>
            <a:spLocks noGrp="1"/>
          </p:cNvSpPr>
          <p:nvPr>
            <p:ph sz="half" idx="13" hasCustomPrompt="1"/>
          </p:nvPr>
        </p:nvSpPr>
        <p:spPr>
          <a:xfrm>
            <a:off x="5945099" y="4031813"/>
            <a:ext cx="5135559"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en-GB" noProof="0" dirty="0"/>
              <a:t>What do competitors do?</a:t>
            </a:r>
          </a:p>
          <a:p>
            <a:pPr lvl="0"/>
            <a:endParaRPr lang="en-GB" noProof="0" dirty="0"/>
          </a:p>
        </p:txBody>
      </p:sp>
      <p:sp>
        <p:nvSpPr>
          <p:cNvPr id="3" name="Content Placeholder 3">
            <a:extLst>
              <a:ext uri="{FF2B5EF4-FFF2-40B4-BE49-F238E27FC236}">
                <a16:creationId xmlns:a16="http://schemas.microsoft.com/office/drawing/2014/main" id="{A4C8438A-4AD4-EF00-80C8-40487F335ABB}"/>
              </a:ext>
            </a:extLst>
          </p:cNvPr>
          <p:cNvSpPr>
            <a:spLocks noGrp="1"/>
          </p:cNvSpPr>
          <p:nvPr>
            <p:ph sz="half" idx="14" hasCustomPrompt="1"/>
          </p:nvPr>
        </p:nvSpPr>
        <p:spPr>
          <a:xfrm>
            <a:off x="711819" y="4034401"/>
            <a:ext cx="5151614"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en-GB" noProof="0" dirty="0"/>
              <a:t>What trends are there?</a:t>
            </a:r>
          </a:p>
          <a:p>
            <a:pPr lvl="0"/>
            <a:endParaRPr lang="en-GB" noProof="0" dirty="0"/>
          </a:p>
        </p:txBody>
      </p:sp>
      <p:sp>
        <p:nvSpPr>
          <p:cNvPr id="9" name="Content Placeholder 3">
            <a:extLst>
              <a:ext uri="{FF2B5EF4-FFF2-40B4-BE49-F238E27FC236}">
                <a16:creationId xmlns:a16="http://schemas.microsoft.com/office/drawing/2014/main" id="{91431733-7F11-2BB7-2509-529CC67FDB31}"/>
              </a:ext>
            </a:extLst>
          </p:cNvPr>
          <p:cNvSpPr>
            <a:spLocks noGrp="1"/>
          </p:cNvSpPr>
          <p:nvPr>
            <p:ph sz="half" idx="15" hasCustomPrompt="1"/>
          </p:nvPr>
        </p:nvSpPr>
        <p:spPr>
          <a:xfrm>
            <a:off x="705597" y="1583226"/>
            <a:ext cx="5144385"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en-GB" noProof="0" dirty="0"/>
              <a:t>What advantages do we offer?</a:t>
            </a:r>
          </a:p>
          <a:p>
            <a:pPr lvl="0"/>
            <a:endParaRPr lang="en-GB" noProof="0" dirty="0"/>
          </a:p>
        </p:txBody>
      </p:sp>
      <p:sp>
        <p:nvSpPr>
          <p:cNvPr id="10" name="Content Placeholder 3">
            <a:extLst>
              <a:ext uri="{FF2B5EF4-FFF2-40B4-BE49-F238E27FC236}">
                <a16:creationId xmlns:a16="http://schemas.microsoft.com/office/drawing/2014/main" id="{2C249B6E-5CD6-136A-EF31-6C31314B2EE3}"/>
              </a:ext>
            </a:extLst>
          </p:cNvPr>
          <p:cNvSpPr>
            <a:spLocks noGrp="1"/>
          </p:cNvSpPr>
          <p:nvPr>
            <p:ph sz="half" idx="16" hasCustomPrompt="1"/>
          </p:nvPr>
        </p:nvSpPr>
        <p:spPr>
          <a:xfrm>
            <a:off x="5940687" y="1583226"/>
            <a:ext cx="5144385" cy="2088000"/>
          </a:xfrm>
          <a:ln>
            <a:solidFill>
              <a:schemeClr val="bg1">
                <a:lumMod val="85000"/>
              </a:schemeClr>
            </a:solidFill>
          </a:ln>
        </p:spPr>
        <p:txBody>
          <a:bodyPr>
            <a:normAutofit/>
          </a:bodyPr>
          <a:lstStyle>
            <a:lvl1pPr>
              <a:defRPr sz="1200"/>
            </a:lvl1pPr>
            <a:lvl2pPr>
              <a:defRPr sz="2000"/>
            </a:lvl2pPr>
            <a:lvl3pPr>
              <a:defRPr sz="1800"/>
            </a:lvl3pPr>
            <a:lvl4pPr>
              <a:defRPr sz="1600"/>
            </a:lvl4pPr>
            <a:lvl5pPr>
              <a:defRPr sz="1600"/>
            </a:lvl5pPr>
          </a:lstStyle>
          <a:p>
            <a:pPr lvl="0"/>
            <a:r>
              <a:rPr lang="en-GB" noProof="0" dirty="0"/>
              <a:t>What disadvantages do we have?</a:t>
            </a:r>
          </a:p>
          <a:p>
            <a:pPr lvl="0"/>
            <a:endParaRPr lang="en-GB" noProof="0" dirty="0"/>
          </a:p>
        </p:txBody>
      </p:sp>
      <p:sp>
        <p:nvSpPr>
          <p:cNvPr id="4" name="Lorem Ipsum is simply dummy text of the printing and typesetting industry. Lorem Ipsum has been the industry's standard dummy text ever since the 1500s, when an unknown printer took a galley of type and scrambled it to make a type specimen book. It has s">
            <a:extLst>
              <a:ext uri="{FF2B5EF4-FFF2-40B4-BE49-F238E27FC236}">
                <a16:creationId xmlns:a16="http://schemas.microsoft.com/office/drawing/2014/main" id="{7D6E79D8-2EC6-F5BE-D9FC-D5D1C65C7EAD}"/>
              </a:ext>
            </a:extLst>
          </p:cNvPr>
          <p:cNvSpPr txBox="1"/>
          <p:nvPr userDrawn="1"/>
        </p:nvSpPr>
        <p:spPr>
          <a:xfrm rot="16200000">
            <a:off x="-631488" y="2389994"/>
            <a:ext cx="2333764" cy="216000"/>
          </a:xfrm>
          <a:prstGeom prst="round2SameRect">
            <a:avLst/>
          </a:prstGeom>
          <a:solidFill>
            <a:schemeClr val="bg2"/>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6000" tIns="36000" rIns="36000" bIns="36000">
            <a:normAutofit fontScale="47500" lnSpcReduction="20000"/>
          </a:bodyPr>
          <a:lstStyle>
            <a:lvl1pPr>
              <a:defRPr sz="2500">
                <a:solidFill>
                  <a:srgbClr val="A7A7A7"/>
                </a:solidFill>
                <a:latin typeface="Barlow Medium"/>
                <a:ea typeface="Barlow Medium"/>
                <a:cs typeface="Barlow Medium"/>
                <a:sym typeface="Barlow Medium"/>
              </a:defRPr>
            </a:lvl1pPr>
          </a:lstStyle>
          <a:p>
            <a:pPr algn="ctr"/>
            <a:r>
              <a:rPr lang="en-GB" sz="2000" noProof="0" dirty="0">
                <a:solidFill>
                  <a:schemeClr val="tx2">
                    <a:lumMod val="50000"/>
                  </a:schemeClr>
                </a:solidFill>
                <a:latin typeface="Nunito Sans" pitchFamily="2" charset="0"/>
              </a:rPr>
              <a:t>Internal View</a:t>
            </a:r>
          </a:p>
        </p:txBody>
      </p:sp>
      <p:sp>
        <p:nvSpPr>
          <p:cNvPr id="6" name="Lorem Ipsum is simply dummy text of the printing and typesetting industry. Lorem Ipsum has been the industry's standard dummy text ever since the 1500s, when an unknown printer took a galley of type and scrambled it to make a type specimen book. It has s">
            <a:extLst>
              <a:ext uri="{FF2B5EF4-FFF2-40B4-BE49-F238E27FC236}">
                <a16:creationId xmlns:a16="http://schemas.microsoft.com/office/drawing/2014/main" id="{D791F3CC-9C74-5DD8-44E1-78A969A08B57}"/>
              </a:ext>
            </a:extLst>
          </p:cNvPr>
          <p:cNvSpPr txBox="1"/>
          <p:nvPr userDrawn="1"/>
        </p:nvSpPr>
        <p:spPr>
          <a:xfrm rot="16200000">
            <a:off x="-502589" y="4962311"/>
            <a:ext cx="2076998" cy="216000"/>
          </a:xfrm>
          <a:prstGeom prst="round2SameRect">
            <a:avLst/>
          </a:prstGeom>
          <a:solidFill>
            <a:schemeClr val="bg2"/>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6000" tIns="36000" rIns="36000" bIns="36000">
            <a:normAutofit fontScale="47500" lnSpcReduction="20000"/>
          </a:bodyPr>
          <a:lstStyle>
            <a:lvl1pPr>
              <a:defRPr sz="2500">
                <a:solidFill>
                  <a:srgbClr val="A7A7A7"/>
                </a:solidFill>
                <a:latin typeface="Barlow Medium"/>
                <a:ea typeface="Barlow Medium"/>
                <a:cs typeface="Barlow Medium"/>
                <a:sym typeface="Barlow Medium"/>
              </a:defRPr>
            </a:lvl1pPr>
          </a:lstStyle>
          <a:p>
            <a:pPr algn="ctr"/>
            <a:r>
              <a:rPr lang="en-GB" sz="2000" noProof="0" dirty="0">
                <a:solidFill>
                  <a:schemeClr val="tx2">
                    <a:lumMod val="50000"/>
                  </a:schemeClr>
                </a:solidFill>
                <a:latin typeface="Nunito Sans" pitchFamily="2" charset="0"/>
              </a:rPr>
              <a:t>External View</a:t>
            </a:r>
          </a:p>
        </p:txBody>
      </p:sp>
      <p:sp>
        <p:nvSpPr>
          <p:cNvPr id="8" name="Shape">
            <a:extLst>
              <a:ext uri="{FF2B5EF4-FFF2-40B4-BE49-F238E27FC236}">
                <a16:creationId xmlns:a16="http://schemas.microsoft.com/office/drawing/2014/main" id="{CEEE9054-49AE-91E9-6FF4-4A2534D7802B}"/>
              </a:ext>
            </a:extLst>
          </p:cNvPr>
          <p:cNvSpPr/>
          <p:nvPr userDrawn="1"/>
        </p:nvSpPr>
        <p:spPr>
          <a:xfrm>
            <a:off x="715433" y="1331113"/>
            <a:ext cx="5148000" cy="252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1"/>
          </a:solidFill>
          <a:ln w="12700" cap="flat">
            <a:noFill/>
            <a:miter lim="400000"/>
          </a:ln>
          <a:effectLst/>
        </p:spPr>
        <p:txBody>
          <a:bodyPr wrap="square" lIns="0" tIns="0" rIns="0" bIns="0" numCol="1" anchor="ctr">
            <a:noAutofit/>
          </a:bodyPr>
          <a:lstStyle/>
          <a:p>
            <a:pPr algn="ctr"/>
            <a:r>
              <a:rPr lang="en-GB" b="1" noProof="0" dirty="0">
                <a:solidFill>
                  <a:schemeClr val="bg1"/>
                </a:solidFill>
                <a:latin typeface="Nunito Sans" pitchFamily="2" charset="0"/>
              </a:rPr>
              <a:t>STRENGTHS</a:t>
            </a:r>
          </a:p>
        </p:txBody>
      </p:sp>
      <p:sp>
        <p:nvSpPr>
          <p:cNvPr id="11" name="Shape">
            <a:extLst>
              <a:ext uri="{FF2B5EF4-FFF2-40B4-BE49-F238E27FC236}">
                <a16:creationId xmlns:a16="http://schemas.microsoft.com/office/drawing/2014/main" id="{D2993DCE-7DD9-1841-D6B2-64E94CF4D222}"/>
              </a:ext>
            </a:extLst>
          </p:cNvPr>
          <p:cNvSpPr/>
          <p:nvPr userDrawn="1"/>
        </p:nvSpPr>
        <p:spPr>
          <a:xfrm>
            <a:off x="5934464" y="1331113"/>
            <a:ext cx="5160444" cy="255134"/>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3"/>
          </a:solidFill>
          <a:ln w="12700" cap="flat">
            <a:noFill/>
            <a:miter lim="400000"/>
          </a:ln>
          <a:effectLst/>
        </p:spPr>
        <p:txBody>
          <a:bodyPr wrap="square" lIns="0" tIns="0" rIns="0" bIns="0" numCol="1" anchor="ctr">
            <a:noAutofit/>
          </a:bodyPr>
          <a:lstStyle/>
          <a:p>
            <a:pPr algn="ctr"/>
            <a:r>
              <a:rPr lang="en-GB" b="1" noProof="0" dirty="0">
                <a:solidFill>
                  <a:schemeClr val="bg1"/>
                </a:solidFill>
                <a:latin typeface="Nunito Sans" pitchFamily="2" charset="0"/>
              </a:rPr>
              <a:t>WEAKNESSES</a:t>
            </a:r>
          </a:p>
        </p:txBody>
      </p:sp>
      <p:sp>
        <p:nvSpPr>
          <p:cNvPr id="12" name="Shape">
            <a:extLst>
              <a:ext uri="{FF2B5EF4-FFF2-40B4-BE49-F238E27FC236}">
                <a16:creationId xmlns:a16="http://schemas.microsoft.com/office/drawing/2014/main" id="{C59C750F-C498-70CC-60C4-DC432340A0F0}"/>
              </a:ext>
            </a:extLst>
          </p:cNvPr>
          <p:cNvSpPr/>
          <p:nvPr userDrawn="1"/>
        </p:nvSpPr>
        <p:spPr>
          <a:xfrm>
            <a:off x="715434" y="3782246"/>
            <a:ext cx="5151614" cy="252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2"/>
          </a:solidFill>
          <a:ln w="12700" cap="flat">
            <a:noFill/>
            <a:miter lim="400000"/>
          </a:ln>
          <a:effectLst/>
        </p:spPr>
        <p:txBody>
          <a:bodyPr wrap="square" lIns="0" tIns="0" rIns="0" bIns="0" numCol="1" anchor="ctr">
            <a:noAutofit/>
          </a:bodyPr>
          <a:lstStyle/>
          <a:p>
            <a:pPr algn="ctr"/>
            <a:r>
              <a:rPr lang="en-GB" b="1" noProof="0" dirty="0">
                <a:solidFill>
                  <a:schemeClr val="bg1"/>
                </a:solidFill>
                <a:latin typeface="Nunito Sans" pitchFamily="2" charset="0"/>
              </a:rPr>
              <a:t>OPPORTUNITIES</a:t>
            </a:r>
          </a:p>
        </p:txBody>
      </p:sp>
      <p:sp>
        <p:nvSpPr>
          <p:cNvPr id="13" name="Shape">
            <a:extLst>
              <a:ext uri="{FF2B5EF4-FFF2-40B4-BE49-F238E27FC236}">
                <a16:creationId xmlns:a16="http://schemas.microsoft.com/office/drawing/2014/main" id="{C7100A61-D1B7-D45E-0511-C58537DB65FE}"/>
              </a:ext>
            </a:extLst>
          </p:cNvPr>
          <p:cNvSpPr/>
          <p:nvPr userDrawn="1"/>
        </p:nvSpPr>
        <p:spPr>
          <a:xfrm>
            <a:off x="5940686" y="3782246"/>
            <a:ext cx="5148001" cy="252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accent6"/>
          </a:solidFill>
          <a:ln w="12700" cap="flat">
            <a:noFill/>
            <a:miter lim="400000"/>
          </a:ln>
          <a:effectLst/>
        </p:spPr>
        <p:txBody>
          <a:bodyPr wrap="square" lIns="0" tIns="0" rIns="0" bIns="0" numCol="1" anchor="ctr">
            <a:noAutofit/>
          </a:bodyPr>
          <a:lstStyle/>
          <a:p>
            <a:pPr algn="ctr"/>
            <a:r>
              <a:rPr lang="en-GB" b="1" noProof="0" dirty="0">
                <a:solidFill>
                  <a:schemeClr val="bg1"/>
                </a:solidFill>
                <a:latin typeface="Nunito Sans" pitchFamily="2" charset="0"/>
              </a:rPr>
              <a:t>THREATS</a:t>
            </a:r>
          </a:p>
        </p:txBody>
      </p:sp>
      <p:sp>
        <p:nvSpPr>
          <p:cNvPr id="14" name="Shape">
            <a:extLst>
              <a:ext uri="{FF2B5EF4-FFF2-40B4-BE49-F238E27FC236}">
                <a16:creationId xmlns:a16="http://schemas.microsoft.com/office/drawing/2014/main" id="{84F60353-CB1E-9960-ED66-2555402479BD}"/>
              </a:ext>
            </a:extLst>
          </p:cNvPr>
          <p:cNvSpPr/>
          <p:nvPr userDrawn="1"/>
        </p:nvSpPr>
        <p:spPr>
          <a:xfrm>
            <a:off x="711819" y="1079500"/>
            <a:ext cx="5148000" cy="211594"/>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bg2"/>
          </a:solidFill>
          <a:ln w="12700" cap="flat">
            <a:noFill/>
            <a:miter lim="400000"/>
          </a:ln>
          <a:effectLst/>
        </p:spPr>
        <p:txBody>
          <a:bodyPr wrap="square" lIns="0" tIns="0" rIns="0" bIns="0" numCol="1" anchor="ctr">
            <a:noAutofit/>
          </a:bodyPr>
          <a:lstStyle/>
          <a:p>
            <a:pPr algn="ctr"/>
            <a:r>
              <a:rPr lang="en-GB" sz="1000" b="0" noProof="0" dirty="0">
                <a:solidFill>
                  <a:schemeClr val="tx2">
                    <a:lumMod val="50000"/>
                  </a:schemeClr>
                </a:solidFill>
                <a:latin typeface="Nunito Sans" pitchFamily="2" charset="0"/>
              </a:rPr>
              <a:t>Positive Aspects</a:t>
            </a:r>
          </a:p>
        </p:txBody>
      </p:sp>
      <p:sp>
        <p:nvSpPr>
          <p:cNvPr id="15" name="Shape">
            <a:extLst>
              <a:ext uri="{FF2B5EF4-FFF2-40B4-BE49-F238E27FC236}">
                <a16:creationId xmlns:a16="http://schemas.microsoft.com/office/drawing/2014/main" id="{77B2C7FC-7A43-78B6-9B70-5E391733B9C6}"/>
              </a:ext>
            </a:extLst>
          </p:cNvPr>
          <p:cNvSpPr/>
          <p:nvPr userDrawn="1"/>
        </p:nvSpPr>
        <p:spPr>
          <a:xfrm>
            <a:off x="5941623" y="1084079"/>
            <a:ext cx="5148000" cy="216000"/>
          </a:xfrm>
          <a:custGeom>
            <a:avLst/>
            <a:gdLst/>
            <a:ahLst/>
            <a:cxnLst>
              <a:cxn ang="0">
                <a:pos x="wd2" y="hd2"/>
              </a:cxn>
              <a:cxn ang="5400000">
                <a:pos x="wd2" y="hd2"/>
              </a:cxn>
              <a:cxn ang="10800000">
                <a:pos x="wd2" y="hd2"/>
              </a:cxn>
              <a:cxn ang="16200000">
                <a:pos x="wd2" y="hd2"/>
              </a:cxn>
            </a:cxnLst>
            <a:rect l="0" t="0" r="r" b="b"/>
            <a:pathLst>
              <a:path w="21600" h="21598" extrusionOk="0">
                <a:moveTo>
                  <a:pt x="394" y="0"/>
                </a:moveTo>
                <a:cubicBezTo>
                  <a:pt x="279" y="0"/>
                  <a:pt x="210" y="-2"/>
                  <a:pt x="163" y="136"/>
                </a:cubicBezTo>
                <a:cubicBezTo>
                  <a:pt x="96" y="310"/>
                  <a:pt x="44" y="686"/>
                  <a:pt x="19" y="1163"/>
                </a:cubicBezTo>
                <a:cubicBezTo>
                  <a:pt x="0" y="1494"/>
                  <a:pt x="0" y="1994"/>
                  <a:pt x="0" y="2822"/>
                </a:cubicBezTo>
                <a:lnTo>
                  <a:pt x="0" y="21598"/>
                </a:lnTo>
                <a:lnTo>
                  <a:pt x="21600" y="21598"/>
                </a:lnTo>
                <a:lnTo>
                  <a:pt x="21600" y="2822"/>
                </a:lnTo>
                <a:cubicBezTo>
                  <a:pt x="21600" y="1994"/>
                  <a:pt x="21600" y="1494"/>
                  <a:pt x="21581" y="1163"/>
                </a:cubicBezTo>
                <a:cubicBezTo>
                  <a:pt x="21556" y="686"/>
                  <a:pt x="21504" y="310"/>
                  <a:pt x="21437" y="136"/>
                </a:cubicBezTo>
                <a:cubicBezTo>
                  <a:pt x="21390" y="-2"/>
                  <a:pt x="21321" y="0"/>
                  <a:pt x="21206" y="0"/>
                </a:cubicBezTo>
                <a:lnTo>
                  <a:pt x="394" y="0"/>
                </a:lnTo>
                <a:close/>
              </a:path>
            </a:pathLst>
          </a:custGeom>
          <a:solidFill>
            <a:schemeClr val="bg2"/>
          </a:solidFill>
          <a:ln w="12700" cap="flat">
            <a:noFill/>
            <a:miter lim="400000"/>
          </a:ln>
          <a:effectLst/>
        </p:spPr>
        <p:txBody>
          <a:bodyPr wrap="square" lIns="0" tIns="0" rIns="0" bIns="0" numCol="1" anchor="ctr">
            <a:noAutofit/>
          </a:bodyPr>
          <a:lstStyle/>
          <a:p>
            <a:pPr algn="ctr"/>
            <a:r>
              <a:rPr lang="en-GB" sz="1000" b="0" noProof="0" dirty="0">
                <a:solidFill>
                  <a:schemeClr val="tx2">
                    <a:lumMod val="50000"/>
                  </a:schemeClr>
                </a:solidFill>
                <a:latin typeface="Nunito Sans" pitchFamily="2" charset="0"/>
              </a:rPr>
              <a:t>Negative Aspects</a:t>
            </a:r>
          </a:p>
        </p:txBody>
      </p:sp>
    </p:spTree>
    <p:extLst>
      <p:ext uri="{BB962C8B-B14F-4D97-AF65-F5344CB8AC3E}">
        <p14:creationId xmlns:p14="http://schemas.microsoft.com/office/powerpoint/2010/main" val="41865892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Main Final Slide EN">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DEFCB7-3E98-FB4F-9D2B-33EF895BFFEA}"/>
              </a:ext>
            </a:extLst>
          </p:cNvPr>
          <p:cNvPicPr>
            <a:picLocks noChangeAspect="1"/>
          </p:cNvPicPr>
          <p:nvPr userDrawn="1"/>
        </p:nvPicPr>
        <p:blipFill>
          <a:blip r:embed="rId2" cstate="print">
            <a:alphaModFix amt="30000"/>
            <a:extLst>
              <a:ext uri="{28A0092B-C50C-407E-A947-70E740481C1C}">
                <a14:useLocalDpi xmlns:a14="http://schemas.microsoft.com/office/drawing/2010/main" val="0"/>
              </a:ext>
            </a:extLst>
          </a:blip>
          <a:stretch>
            <a:fillRect/>
          </a:stretch>
        </p:blipFill>
        <p:spPr>
          <a:xfrm>
            <a:off x="-4433" y="-369"/>
            <a:ext cx="3539911" cy="2514621"/>
          </a:xfrm>
          <a:prstGeom prst="rect">
            <a:avLst/>
          </a:prstGeom>
        </p:spPr>
      </p:pic>
      <p:sp>
        <p:nvSpPr>
          <p:cNvPr id="22" name="Text Placeholder 7">
            <a:extLst>
              <a:ext uri="{FF2B5EF4-FFF2-40B4-BE49-F238E27FC236}">
                <a16:creationId xmlns:a16="http://schemas.microsoft.com/office/drawing/2014/main" id="{AC34334D-AFDC-82A4-B8BC-9AA1C6DE1D09}"/>
              </a:ext>
            </a:extLst>
          </p:cNvPr>
          <p:cNvSpPr>
            <a:spLocks noGrp="1"/>
          </p:cNvSpPr>
          <p:nvPr>
            <p:ph type="body" sz="quarter" idx="13" hasCustomPrompt="1"/>
          </p:nvPr>
        </p:nvSpPr>
        <p:spPr>
          <a:xfrm>
            <a:off x="0" y="4052836"/>
            <a:ext cx="11520488" cy="360000"/>
          </a:xfrm>
          <a:solidFill>
            <a:schemeClr val="accent1">
              <a:alpha val="5000"/>
            </a:schemeClr>
          </a:solidFill>
        </p:spPr>
        <p:txBody>
          <a:bodyPr anchor="ctr" anchorCtr="0">
            <a:normAutofit/>
          </a:bodyPr>
          <a:lstStyle>
            <a:lvl1pPr marL="0" indent="0" algn="ctr">
              <a:buNone/>
              <a:defRPr sz="2000">
                <a:solidFill>
                  <a:schemeClr val="tx1">
                    <a:lumMod val="85000"/>
                    <a:lumOff val="15000"/>
                  </a:schemeClr>
                </a:solidFill>
              </a:defRPr>
            </a:lvl1pPr>
            <a:lvl2pPr marL="457200" indent="0">
              <a:buNone/>
              <a:defRPr/>
            </a:lvl2pPr>
          </a:lstStyle>
          <a:p>
            <a:pPr lvl="0"/>
            <a:r>
              <a:rPr lang="lv-LV" dirty="0"/>
              <a:t>CONTACTS</a:t>
            </a:r>
            <a:endParaRPr lang="en-US" dirty="0"/>
          </a:p>
        </p:txBody>
      </p:sp>
      <p:sp>
        <p:nvSpPr>
          <p:cNvPr id="4" name="Text Placeholder 23">
            <a:extLst>
              <a:ext uri="{FF2B5EF4-FFF2-40B4-BE49-F238E27FC236}">
                <a16:creationId xmlns:a16="http://schemas.microsoft.com/office/drawing/2014/main" id="{77A16812-A66A-EAA2-091A-EBA1C9DF1533}"/>
              </a:ext>
            </a:extLst>
          </p:cNvPr>
          <p:cNvSpPr>
            <a:spLocks noGrp="1"/>
          </p:cNvSpPr>
          <p:nvPr>
            <p:ph type="body" sz="quarter" idx="14" hasCustomPrompt="1"/>
          </p:nvPr>
        </p:nvSpPr>
        <p:spPr>
          <a:xfrm>
            <a:off x="-4763" y="2509548"/>
            <a:ext cx="11525251" cy="1440000"/>
          </a:xfrm>
          <a:solidFill>
            <a:srgbClr val="61819D"/>
          </a:solidFill>
          <a:ln w="1270">
            <a:solidFill>
              <a:srgbClr val="61819D"/>
            </a:solidFill>
          </a:ln>
        </p:spPr>
        <p:txBody>
          <a:bodyPr anchor="ctr">
            <a:normAutofit/>
          </a:bodyPr>
          <a:lstStyle>
            <a:lvl1pPr marL="0" indent="0" algn="ctr">
              <a:buNone/>
              <a:defRPr sz="4400" b="1">
                <a:solidFill>
                  <a:schemeClr val="bg1"/>
                </a:solidFill>
                <a:effectLst>
                  <a:outerShdw blurRad="50800" dist="38100" dir="2700000" algn="tl" rotWithShape="0">
                    <a:prstClr val="black">
                      <a:alpha val="40000"/>
                    </a:prstClr>
                  </a:outerShdw>
                </a:effectLst>
              </a:defRPr>
            </a:lvl1pPr>
          </a:lstStyle>
          <a:p>
            <a:pPr lvl="0"/>
            <a:r>
              <a:rPr lang="lv-LV" dirty="0"/>
              <a:t>THANK YOU!</a:t>
            </a:r>
          </a:p>
        </p:txBody>
      </p:sp>
      <p:grpSp>
        <p:nvGrpSpPr>
          <p:cNvPr id="2" name="Group 1">
            <a:extLst>
              <a:ext uri="{FF2B5EF4-FFF2-40B4-BE49-F238E27FC236}">
                <a16:creationId xmlns:a16="http://schemas.microsoft.com/office/drawing/2014/main" id="{52048A78-FF71-625C-CA2F-F927C3E7DE76}"/>
              </a:ext>
            </a:extLst>
          </p:cNvPr>
          <p:cNvGrpSpPr/>
          <p:nvPr userDrawn="1"/>
        </p:nvGrpSpPr>
        <p:grpSpPr>
          <a:xfrm>
            <a:off x="7394498" y="5303326"/>
            <a:ext cx="3691098" cy="773809"/>
            <a:chOff x="6282635" y="5303326"/>
            <a:chExt cx="3691098" cy="773809"/>
          </a:xfrm>
        </p:grpSpPr>
        <p:sp>
          <p:nvSpPr>
            <p:cNvPr id="6" name="TextBox 5">
              <a:extLst>
                <a:ext uri="{FF2B5EF4-FFF2-40B4-BE49-F238E27FC236}">
                  <a16:creationId xmlns:a16="http://schemas.microsoft.com/office/drawing/2014/main" id="{BE0824A3-C963-51B9-1B4C-891A4401402A}"/>
                </a:ext>
              </a:extLst>
            </p:cNvPr>
            <p:cNvSpPr txBox="1"/>
            <p:nvPr userDrawn="1"/>
          </p:nvSpPr>
          <p:spPr>
            <a:xfrm>
              <a:off x="6300921" y="5303326"/>
              <a:ext cx="2959760" cy="278299"/>
            </a:xfrm>
            <a:prstGeom prst="rect">
              <a:avLst/>
            </a:prstGeom>
            <a:noFill/>
          </p:spPr>
          <p:txBody>
            <a:bodyPr wrap="square" lIns="72000" tIns="36000" rIns="72000" bIns="36000" rtlCol="0" anchor="b">
              <a:normAutofit/>
            </a:bodyPr>
            <a:lstStyle/>
            <a:p>
              <a:r>
                <a:rPr lang="lv-LV" sz="1100" dirty="0">
                  <a:solidFill>
                    <a:schemeClr val="tx1">
                      <a:lumMod val="75000"/>
                      <a:lumOff val="25000"/>
                    </a:schemeClr>
                  </a:solidFill>
                  <a:latin typeface="Nunito Sans" pitchFamily="2" charset="0"/>
                </a:rPr>
                <a:t>PROUD MEMBERS OF:</a:t>
              </a:r>
            </a:p>
          </p:txBody>
        </p:sp>
        <p:pic>
          <p:nvPicPr>
            <p:cNvPr id="14" name="Picture 13" descr="A blue text on a white background&#10;&#10;Description automatically generated">
              <a:extLst>
                <a:ext uri="{FF2B5EF4-FFF2-40B4-BE49-F238E27FC236}">
                  <a16:creationId xmlns:a16="http://schemas.microsoft.com/office/drawing/2014/main" id="{A01E3C71-8CC7-2F09-2236-95B1B3FD02E1}"/>
                </a:ext>
              </a:extLst>
            </p:cNvPr>
            <p:cNvPicPr>
              <a:picLocks noChangeAspect="1"/>
            </p:cNvPicPr>
            <p:nvPr userDrawn="1"/>
          </p:nvPicPr>
          <p:blipFill>
            <a:blip r:embed="rId3"/>
            <a:stretch>
              <a:fillRect/>
            </a:stretch>
          </p:blipFill>
          <p:spPr>
            <a:xfrm>
              <a:off x="6282635" y="5767701"/>
              <a:ext cx="1266200" cy="290167"/>
            </a:xfrm>
            <a:prstGeom prst="rect">
              <a:avLst/>
            </a:prstGeom>
          </p:spPr>
        </p:pic>
        <p:pic>
          <p:nvPicPr>
            <p:cNvPr id="23" name="Picture 22" descr="A close-up of a white background&#10;&#10;Description automatically generated">
              <a:extLst>
                <a:ext uri="{FF2B5EF4-FFF2-40B4-BE49-F238E27FC236}">
                  <a16:creationId xmlns:a16="http://schemas.microsoft.com/office/drawing/2014/main" id="{68FE7EB5-4B42-58FB-1879-AA364BDFA0F6}"/>
                </a:ext>
              </a:extLst>
            </p:cNvPr>
            <p:cNvPicPr>
              <a:picLocks noChangeAspect="1"/>
            </p:cNvPicPr>
            <p:nvPr userDrawn="1"/>
          </p:nvPicPr>
          <p:blipFill>
            <a:blip r:embed="rId4"/>
            <a:stretch>
              <a:fillRect/>
            </a:stretch>
          </p:blipFill>
          <p:spPr>
            <a:xfrm>
              <a:off x="8923066" y="5740779"/>
              <a:ext cx="1001455" cy="336356"/>
            </a:xfrm>
            <a:prstGeom prst="rect">
              <a:avLst/>
            </a:prstGeom>
          </p:spPr>
        </p:pic>
        <p:pic>
          <p:nvPicPr>
            <p:cNvPr id="25" name="Picture 2" descr="About Us | EDAMBA - Doctor of business administration and management">
              <a:extLst>
                <a:ext uri="{FF2B5EF4-FFF2-40B4-BE49-F238E27FC236}">
                  <a16:creationId xmlns:a16="http://schemas.microsoft.com/office/drawing/2014/main" id="{8EDB7CE4-DFA9-DCA1-F93C-CF70E4768107}"/>
                </a:ext>
              </a:extLst>
            </p:cNvPr>
            <p:cNvPicPr>
              <a:picLocks noChangeAspect="1" noChangeArrowheads="1"/>
            </p:cNvPicPr>
            <p:nvPr userDrawn="1"/>
          </p:nvPicPr>
          <p:blipFill rotWithShape="1">
            <a:blip r:embed="rId5">
              <a:extLst>
                <a:ext uri="{28A0092B-C50C-407E-A947-70E740481C1C}">
                  <a14:useLocalDpi xmlns:a14="http://schemas.microsoft.com/office/drawing/2010/main" val="0"/>
                </a:ext>
              </a:extLst>
            </a:blip>
            <a:srcRect t="21622" b="29647"/>
            <a:stretch/>
          </p:blipFill>
          <p:spPr bwMode="auto">
            <a:xfrm>
              <a:off x="7707973" y="5832487"/>
              <a:ext cx="1055955" cy="215672"/>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a:extLst>
                <a:ext uri="{FF2B5EF4-FFF2-40B4-BE49-F238E27FC236}">
                  <a16:creationId xmlns:a16="http://schemas.microsoft.com/office/drawing/2014/main" id="{FF524807-0BDF-6308-0F39-F917EF6351BA}"/>
                </a:ext>
              </a:extLst>
            </p:cNvPr>
            <p:cNvCxnSpPr>
              <a:cxnSpLocks/>
            </p:cNvCxnSpPr>
            <p:nvPr userDrawn="1"/>
          </p:nvCxnSpPr>
          <p:spPr>
            <a:xfrm>
              <a:off x="6282635" y="5566749"/>
              <a:ext cx="369109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427BA1D3-791E-E123-6526-BF5631F3BCEB}"/>
              </a:ext>
            </a:extLst>
          </p:cNvPr>
          <p:cNvGrpSpPr/>
          <p:nvPr userDrawn="1"/>
        </p:nvGrpSpPr>
        <p:grpSpPr>
          <a:xfrm>
            <a:off x="3570125" y="5303326"/>
            <a:ext cx="3195654" cy="1095102"/>
            <a:chOff x="2599369" y="5303326"/>
            <a:chExt cx="3195654" cy="1095102"/>
          </a:xfrm>
        </p:grpSpPr>
        <p:pic>
          <p:nvPicPr>
            <p:cNvPr id="28" name="Picture 27">
              <a:extLst>
                <a:ext uri="{FF2B5EF4-FFF2-40B4-BE49-F238E27FC236}">
                  <a16:creationId xmlns:a16="http://schemas.microsoft.com/office/drawing/2014/main" id="{698F155B-AEC9-E1C7-1BBA-4876F2B7EC8D}"/>
                </a:ext>
              </a:extLst>
            </p:cNvPr>
            <p:cNvPicPr>
              <a:picLocks noChangeAspect="1"/>
            </p:cNvPicPr>
            <p:nvPr userDrawn="1"/>
          </p:nvPicPr>
          <p:blipFill>
            <a:blip r:embed="rId6">
              <a:extLst>
                <a:ext uri="{28A0092B-C50C-407E-A947-70E740481C1C}">
                  <a14:useLocalDpi xmlns:a14="http://schemas.microsoft.com/office/drawing/2010/main" val="0"/>
                </a:ext>
              </a:extLst>
            </a:blip>
            <a:srcRect/>
            <a:stretch/>
          </p:blipFill>
          <p:spPr>
            <a:xfrm>
              <a:off x="2599369" y="5663346"/>
              <a:ext cx="747233" cy="735082"/>
            </a:xfrm>
            <a:prstGeom prst="rect">
              <a:avLst/>
            </a:prstGeom>
          </p:spPr>
        </p:pic>
        <p:sp>
          <p:nvSpPr>
            <p:cNvPr id="29" name="TextBox 28">
              <a:extLst>
                <a:ext uri="{FF2B5EF4-FFF2-40B4-BE49-F238E27FC236}">
                  <a16:creationId xmlns:a16="http://schemas.microsoft.com/office/drawing/2014/main" id="{BCD9BA7E-32EE-8EF7-97C1-C2D9499A0A3E}"/>
                </a:ext>
              </a:extLst>
            </p:cNvPr>
            <p:cNvSpPr txBox="1"/>
            <p:nvPr userDrawn="1"/>
          </p:nvSpPr>
          <p:spPr>
            <a:xfrm>
              <a:off x="2700973" y="5303326"/>
              <a:ext cx="3050247" cy="278299"/>
            </a:xfrm>
            <a:prstGeom prst="rect">
              <a:avLst/>
            </a:prstGeom>
            <a:noFill/>
          </p:spPr>
          <p:txBody>
            <a:bodyPr wrap="square" lIns="72000" tIns="36000" rIns="72000" bIns="36000" rtlCol="0" anchor="b">
              <a:normAutofit/>
            </a:bodyPr>
            <a:lstStyle/>
            <a:p>
              <a:r>
                <a:rPr lang="lv-LV" sz="1100" dirty="0">
                  <a:solidFill>
                    <a:schemeClr val="tx1">
                      <a:lumMod val="75000"/>
                      <a:lumOff val="25000"/>
                    </a:schemeClr>
                  </a:solidFill>
                  <a:latin typeface="Nunito Sans" pitchFamily="2" charset="0"/>
                </a:rPr>
                <a:t>OUR ACCREDITATIONS:</a:t>
              </a:r>
            </a:p>
          </p:txBody>
        </p:sp>
        <p:pic>
          <p:nvPicPr>
            <p:cNvPr id="30" name="Picture 29" descr="A close-up of a logo&#10;&#10;Description automatically generated">
              <a:extLst>
                <a:ext uri="{FF2B5EF4-FFF2-40B4-BE49-F238E27FC236}">
                  <a16:creationId xmlns:a16="http://schemas.microsoft.com/office/drawing/2014/main" id="{BD5D60AB-9E70-49FD-FC38-20BF406DE9B9}"/>
                </a:ext>
              </a:extLst>
            </p:cNvPr>
            <p:cNvPicPr>
              <a:picLocks noChangeAspect="1"/>
            </p:cNvPicPr>
            <p:nvPr userDrawn="1"/>
          </p:nvPicPr>
          <p:blipFill>
            <a:blip r:embed="rId7"/>
            <a:stretch>
              <a:fillRect/>
            </a:stretch>
          </p:blipFill>
          <p:spPr>
            <a:xfrm>
              <a:off x="3643911" y="5642476"/>
              <a:ext cx="715030" cy="627570"/>
            </a:xfrm>
            <a:prstGeom prst="rect">
              <a:avLst/>
            </a:prstGeom>
          </p:spPr>
        </p:pic>
        <p:pic>
          <p:nvPicPr>
            <p:cNvPr id="31" name="Picture 30" descr="A logo with text on it&#10;&#10;Description automatically generated">
              <a:extLst>
                <a:ext uri="{FF2B5EF4-FFF2-40B4-BE49-F238E27FC236}">
                  <a16:creationId xmlns:a16="http://schemas.microsoft.com/office/drawing/2014/main" id="{D966C412-7A22-F38C-CE3C-3626EA3EB7C1}"/>
                </a:ext>
              </a:extLst>
            </p:cNvPr>
            <p:cNvPicPr>
              <a:picLocks noChangeAspect="1"/>
            </p:cNvPicPr>
            <p:nvPr userDrawn="1"/>
          </p:nvPicPr>
          <p:blipFill>
            <a:blip r:embed="rId8"/>
            <a:stretch>
              <a:fillRect/>
            </a:stretch>
          </p:blipFill>
          <p:spPr>
            <a:xfrm>
              <a:off x="4671490" y="5586917"/>
              <a:ext cx="1123533" cy="381985"/>
            </a:xfrm>
            <a:prstGeom prst="rect">
              <a:avLst/>
            </a:prstGeom>
          </p:spPr>
        </p:pic>
        <p:pic>
          <p:nvPicPr>
            <p:cNvPr id="32" name="Picture 31" descr="A logo with text on it&#10;&#10;Description automatically generated">
              <a:extLst>
                <a:ext uri="{FF2B5EF4-FFF2-40B4-BE49-F238E27FC236}">
                  <a16:creationId xmlns:a16="http://schemas.microsoft.com/office/drawing/2014/main" id="{8958F551-4269-12D7-0BE7-A5D682B28AFD}"/>
                </a:ext>
              </a:extLst>
            </p:cNvPr>
            <p:cNvPicPr>
              <a:picLocks noChangeAspect="1"/>
            </p:cNvPicPr>
            <p:nvPr userDrawn="1"/>
          </p:nvPicPr>
          <p:blipFill>
            <a:blip r:embed="rId9"/>
            <a:stretch>
              <a:fillRect/>
            </a:stretch>
          </p:blipFill>
          <p:spPr>
            <a:xfrm>
              <a:off x="4671490" y="5909039"/>
              <a:ext cx="1036720" cy="395578"/>
            </a:xfrm>
            <a:prstGeom prst="rect">
              <a:avLst/>
            </a:prstGeom>
          </p:spPr>
        </p:pic>
        <p:cxnSp>
          <p:nvCxnSpPr>
            <p:cNvPr id="33" name="Straight Connector 32">
              <a:extLst>
                <a:ext uri="{FF2B5EF4-FFF2-40B4-BE49-F238E27FC236}">
                  <a16:creationId xmlns:a16="http://schemas.microsoft.com/office/drawing/2014/main" id="{3FBCD866-24BF-79CF-55B0-53931360E7E3}"/>
                </a:ext>
              </a:extLst>
            </p:cNvPr>
            <p:cNvCxnSpPr>
              <a:cxnSpLocks/>
            </p:cNvCxnSpPr>
            <p:nvPr userDrawn="1"/>
          </p:nvCxnSpPr>
          <p:spPr>
            <a:xfrm>
              <a:off x="2700973" y="5568302"/>
              <a:ext cx="306006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 name="Group 2">
            <a:extLst>
              <a:ext uri="{FF2B5EF4-FFF2-40B4-BE49-F238E27FC236}">
                <a16:creationId xmlns:a16="http://schemas.microsoft.com/office/drawing/2014/main" id="{0CEDE8B2-EF60-C536-C833-7B3B141A83D8}"/>
              </a:ext>
            </a:extLst>
          </p:cNvPr>
          <p:cNvGrpSpPr/>
          <p:nvPr userDrawn="1"/>
        </p:nvGrpSpPr>
        <p:grpSpPr>
          <a:xfrm>
            <a:off x="432078" y="5309089"/>
            <a:ext cx="2453213" cy="850804"/>
            <a:chOff x="432078" y="5309089"/>
            <a:chExt cx="2453213" cy="850804"/>
          </a:xfrm>
        </p:grpSpPr>
        <p:sp>
          <p:nvSpPr>
            <p:cNvPr id="8" name="TextBox 7">
              <a:extLst>
                <a:ext uri="{FF2B5EF4-FFF2-40B4-BE49-F238E27FC236}">
                  <a16:creationId xmlns:a16="http://schemas.microsoft.com/office/drawing/2014/main" id="{A92C7A82-BDA7-F848-1F19-04A06A850D2D}"/>
                </a:ext>
              </a:extLst>
            </p:cNvPr>
            <p:cNvSpPr txBox="1"/>
            <p:nvPr userDrawn="1"/>
          </p:nvSpPr>
          <p:spPr>
            <a:xfrm>
              <a:off x="437233" y="5309089"/>
              <a:ext cx="1544884" cy="278299"/>
            </a:xfrm>
            <a:prstGeom prst="rect">
              <a:avLst/>
            </a:prstGeom>
            <a:noFill/>
          </p:spPr>
          <p:txBody>
            <a:bodyPr wrap="square" lIns="72000" tIns="36000" rIns="72000" bIns="36000" rtlCol="0" anchor="b">
              <a:normAutofit/>
            </a:bodyPr>
            <a:lstStyle/>
            <a:p>
              <a:r>
                <a:rPr lang="en-GB" sz="1100" dirty="0">
                  <a:solidFill>
                    <a:schemeClr val="tx1">
                      <a:lumMod val="75000"/>
                      <a:lumOff val="25000"/>
                    </a:schemeClr>
                  </a:solidFill>
                  <a:latin typeface="Nunito Sans" pitchFamily="2" charset="0"/>
                </a:rPr>
                <a:t>OUR ACCOLADES</a:t>
              </a:r>
              <a:r>
                <a:rPr lang="lv-LV" sz="1100" dirty="0">
                  <a:solidFill>
                    <a:schemeClr val="tx1">
                      <a:lumMod val="75000"/>
                      <a:lumOff val="25000"/>
                    </a:schemeClr>
                  </a:solidFill>
                  <a:latin typeface="Nunito Sans" pitchFamily="2" charset="0"/>
                </a:rPr>
                <a:t>:</a:t>
              </a:r>
            </a:p>
          </p:txBody>
        </p:sp>
        <p:cxnSp>
          <p:nvCxnSpPr>
            <p:cNvPr id="9" name="Straight Connector 8">
              <a:extLst>
                <a:ext uri="{FF2B5EF4-FFF2-40B4-BE49-F238E27FC236}">
                  <a16:creationId xmlns:a16="http://schemas.microsoft.com/office/drawing/2014/main" id="{1ED71B02-011D-D02B-074A-EA19DC06E757}"/>
                </a:ext>
              </a:extLst>
            </p:cNvPr>
            <p:cNvCxnSpPr>
              <a:cxnSpLocks/>
            </p:cNvCxnSpPr>
            <p:nvPr userDrawn="1"/>
          </p:nvCxnSpPr>
          <p:spPr>
            <a:xfrm>
              <a:off x="432078" y="5569636"/>
              <a:ext cx="2453213"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descr="A logo with text on it&#10;&#10;Description automatically generated">
              <a:extLst>
                <a:ext uri="{FF2B5EF4-FFF2-40B4-BE49-F238E27FC236}">
                  <a16:creationId xmlns:a16="http://schemas.microsoft.com/office/drawing/2014/main" id="{C9E801A7-514C-E01A-8751-6CA68B2509C8}"/>
                </a:ext>
              </a:extLst>
            </p:cNvPr>
            <p:cNvPicPr>
              <a:picLocks noChangeAspect="1"/>
            </p:cNvPicPr>
            <p:nvPr userDrawn="1"/>
          </p:nvPicPr>
          <p:blipFill>
            <a:blip r:embed="rId10"/>
            <a:stretch>
              <a:fillRect/>
            </a:stretch>
          </p:blipFill>
          <p:spPr>
            <a:xfrm>
              <a:off x="1722471" y="5777911"/>
              <a:ext cx="1162818" cy="381982"/>
            </a:xfrm>
            <a:prstGeom prst="rect">
              <a:avLst/>
            </a:prstGeom>
          </p:spPr>
        </p:pic>
        <p:pic>
          <p:nvPicPr>
            <p:cNvPr id="17" name="Picture 16" descr="A purple and white logo&#10;&#10;Description automatically generated">
              <a:extLst>
                <a:ext uri="{FF2B5EF4-FFF2-40B4-BE49-F238E27FC236}">
                  <a16:creationId xmlns:a16="http://schemas.microsoft.com/office/drawing/2014/main" id="{F756A8AC-BEBF-F1D2-82EE-8BA6C945C799}"/>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520467" y="5641510"/>
              <a:ext cx="896007" cy="465318"/>
            </a:xfrm>
            <a:prstGeom prst="rect">
              <a:avLst/>
            </a:prstGeom>
          </p:spPr>
        </p:pic>
      </p:grpSp>
      <p:pic>
        <p:nvPicPr>
          <p:cNvPr id="19" name="Picture 18" descr="A black background with blue text&#10;&#10;Description automatically generated">
            <a:extLst>
              <a:ext uri="{FF2B5EF4-FFF2-40B4-BE49-F238E27FC236}">
                <a16:creationId xmlns:a16="http://schemas.microsoft.com/office/drawing/2014/main" id="{4EDBF08A-DB50-3C03-3895-B893283498B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8709660" y="139700"/>
            <a:ext cx="2631440" cy="1030265"/>
          </a:xfrm>
          <a:prstGeom prst="rect">
            <a:avLst/>
          </a:prstGeom>
        </p:spPr>
      </p:pic>
    </p:spTree>
    <p:extLst>
      <p:ext uri="{BB962C8B-B14F-4D97-AF65-F5344CB8AC3E}">
        <p14:creationId xmlns:p14="http://schemas.microsoft.com/office/powerpoint/2010/main" val="6891256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Alternative Main Final Slide EN">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E08E869-108C-DDE0-E752-C5A9A6FCF5F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33" y="2840815"/>
            <a:ext cx="5132693" cy="3646074"/>
          </a:xfrm>
          <a:prstGeom prst="rect">
            <a:avLst/>
          </a:prstGeom>
        </p:spPr>
      </p:pic>
      <p:sp>
        <p:nvSpPr>
          <p:cNvPr id="11" name="Rectangle 10">
            <a:extLst>
              <a:ext uri="{FF2B5EF4-FFF2-40B4-BE49-F238E27FC236}">
                <a16:creationId xmlns:a16="http://schemas.microsoft.com/office/drawing/2014/main" id="{8022C6D4-4EBF-DFBF-F142-CEABFD52EF86}"/>
              </a:ext>
            </a:extLst>
          </p:cNvPr>
          <p:cNvSpPr/>
          <p:nvPr userDrawn="1"/>
        </p:nvSpPr>
        <p:spPr>
          <a:xfrm>
            <a:off x="360363" y="2561836"/>
            <a:ext cx="11158625" cy="1620000"/>
          </a:xfrm>
          <a:prstGeom prst="rect">
            <a:avLst/>
          </a:prstGeom>
          <a:solidFill>
            <a:srgbClr val="50739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rgbClr val="2C8698"/>
              </a:solidFill>
              <a:latin typeface="Nunito Sans" pitchFamily="2" charset="0"/>
            </a:endParaRPr>
          </a:p>
        </p:txBody>
      </p:sp>
      <p:sp>
        <p:nvSpPr>
          <p:cNvPr id="7" name="Rectangle 6">
            <a:extLst>
              <a:ext uri="{FF2B5EF4-FFF2-40B4-BE49-F238E27FC236}">
                <a16:creationId xmlns:a16="http://schemas.microsoft.com/office/drawing/2014/main" id="{4EE8034C-35E2-B6AA-8523-93AD3ADD4054}"/>
              </a:ext>
            </a:extLst>
          </p:cNvPr>
          <p:cNvSpPr/>
          <p:nvPr userDrawn="1"/>
        </p:nvSpPr>
        <p:spPr>
          <a:xfrm>
            <a:off x="9594407" y="239331"/>
            <a:ext cx="1688273" cy="57601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dirty="0">
              <a:latin typeface="Nunito Sans" pitchFamily="2" charset="0"/>
            </a:endParaRPr>
          </a:p>
        </p:txBody>
      </p:sp>
      <p:sp>
        <p:nvSpPr>
          <p:cNvPr id="22" name="Rectangle 21">
            <a:extLst>
              <a:ext uri="{FF2B5EF4-FFF2-40B4-BE49-F238E27FC236}">
                <a16:creationId xmlns:a16="http://schemas.microsoft.com/office/drawing/2014/main" id="{478FCD54-3684-A772-6727-979853CAA5F2}"/>
              </a:ext>
            </a:extLst>
          </p:cNvPr>
          <p:cNvSpPr/>
          <p:nvPr userDrawn="1"/>
        </p:nvSpPr>
        <p:spPr>
          <a:xfrm>
            <a:off x="7295854" y="0"/>
            <a:ext cx="4239359" cy="6486888"/>
          </a:xfrm>
          <a:prstGeom prst="rect">
            <a:avLst/>
          </a:prstGeom>
          <a:solidFill>
            <a:schemeClr val="accent1">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dirty="0">
              <a:latin typeface="Nunito Sans" pitchFamily="2" charset="0"/>
            </a:endParaRPr>
          </a:p>
        </p:txBody>
      </p:sp>
      <p:grpSp>
        <p:nvGrpSpPr>
          <p:cNvPr id="2" name="Group 1">
            <a:extLst>
              <a:ext uri="{FF2B5EF4-FFF2-40B4-BE49-F238E27FC236}">
                <a16:creationId xmlns:a16="http://schemas.microsoft.com/office/drawing/2014/main" id="{AACAF9B6-828D-79A6-DB18-DBD0805FFD6D}"/>
              </a:ext>
            </a:extLst>
          </p:cNvPr>
          <p:cNvGrpSpPr/>
          <p:nvPr userDrawn="1"/>
        </p:nvGrpSpPr>
        <p:grpSpPr>
          <a:xfrm>
            <a:off x="7746524" y="5203444"/>
            <a:ext cx="1754054" cy="304699"/>
            <a:chOff x="3477674" y="1916380"/>
            <a:chExt cx="1754054" cy="304699"/>
          </a:xfrm>
        </p:grpSpPr>
        <p:sp>
          <p:nvSpPr>
            <p:cNvPr id="3" name="Shape 2629">
              <a:extLst>
                <a:ext uri="{FF2B5EF4-FFF2-40B4-BE49-F238E27FC236}">
                  <a16:creationId xmlns:a16="http://schemas.microsoft.com/office/drawing/2014/main" id="{C910539D-1D21-C7B0-AA78-49DE9FB04AE7}"/>
                </a:ext>
              </a:extLst>
            </p:cNvPr>
            <p:cNvSpPr/>
            <p:nvPr/>
          </p:nvSpPr>
          <p:spPr>
            <a:xfrm>
              <a:off x="3477674" y="1953725"/>
              <a:ext cx="259586" cy="261784"/>
            </a:xfrm>
            <a:custGeom>
              <a:avLst/>
              <a:gdLst/>
              <a:ahLst/>
              <a:cxnLst>
                <a:cxn ang="0">
                  <a:pos x="wd2" y="hd2"/>
                </a:cxn>
                <a:cxn ang="5400000">
                  <a:pos x="wd2" y="hd2"/>
                </a:cxn>
                <a:cxn ang="10800000">
                  <a:pos x="wd2" y="hd2"/>
                </a:cxn>
                <a:cxn ang="16200000">
                  <a:pos x="wd2" y="hd2"/>
                </a:cxn>
              </a:cxnLst>
              <a:rect l="0" t="0" r="r" b="b"/>
              <a:pathLst>
                <a:path w="21600" h="21600" extrusionOk="0">
                  <a:moveTo>
                    <a:pt x="16441" y="20618"/>
                  </a:moveTo>
                  <a:cubicBezTo>
                    <a:pt x="15826" y="20618"/>
                    <a:pt x="15226" y="20482"/>
                    <a:pt x="14660" y="20214"/>
                  </a:cubicBezTo>
                  <a:cubicBezTo>
                    <a:pt x="14607" y="20189"/>
                    <a:pt x="14552" y="20170"/>
                    <a:pt x="14497" y="20155"/>
                  </a:cubicBezTo>
                  <a:cubicBezTo>
                    <a:pt x="8918" y="17308"/>
                    <a:pt x="4295" y="12685"/>
                    <a:pt x="1448" y="7105"/>
                  </a:cubicBezTo>
                  <a:cubicBezTo>
                    <a:pt x="1432" y="7048"/>
                    <a:pt x="1412" y="6991"/>
                    <a:pt x="1386" y="6936"/>
                  </a:cubicBezTo>
                  <a:cubicBezTo>
                    <a:pt x="1117" y="6369"/>
                    <a:pt x="982" y="5770"/>
                    <a:pt x="982" y="5155"/>
                  </a:cubicBezTo>
                  <a:cubicBezTo>
                    <a:pt x="982" y="2774"/>
                    <a:pt x="3066" y="982"/>
                    <a:pt x="4417" y="982"/>
                  </a:cubicBezTo>
                  <a:cubicBezTo>
                    <a:pt x="4594" y="982"/>
                    <a:pt x="4711" y="1072"/>
                    <a:pt x="4764" y="1126"/>
                  </a:cubicBezTo>
                  <a:cubicBezTo>
                    <a:pt x="4776" y="1139"/>
                    <a:pt x="4798" y="1164"/>
                    <a:pt x="4831" y="1216"/>
                  </a:cubicBezTo>
                  <a:cubicBezTo>
                    <a:pt x="4848" y="1244"/>
                    <a:pt x="4867" y="1271"/>
                    <a:pt x="4887" y="1297"/>
                  </a:cubicBezTo>
                  <a:lnTo>
                    <a:pt x="8118" y="5453"/>
                  </a:lnTo>
                  <a:cubicBezTo>
                    <a:pt x="8143" y="5485"/>
                    <a:pt x="8170" y="5515"/>
                    <a:pt x="8199" y="5544"/>
                  </a:cubicBezTo>
                  <a:cubicBezTo>
                    <a:pt x="8253" y="5598"/>
                    <a:pt x="8343" y="5715"/>
                    <a:pt x="8343" y="5891"/>
                  </a:cubicBezTo>
                  <a:cubicBezTo>
                    <a:pt x="8343" y="5978"/>
                    <a:pt x="8319" y="6060"/>
                    <a:pt x="8272" y="6135"/>
                  </a:cubicBezTo>
                  <a:lnTo>
                    <a:pt x="7178" y="7221"/>
                  </a:lnTo>
                  <a:cubicBezTo>
                    <a:pt x="7173" y="7226"/>
                    <a:pt x="7168" y="7231"/>
                    <a:pt x="7163" y="7236"/>
                  </a:cubicBezTo>
                  <a:cubicBezTo>
                    <a:pt x="6767" y="7609"/>
                    <a:pt x="6541" y="8126"/>
                    <a:pt x="6541" y="8668"/>
                  </a:cubicBezTo>
                  <a:cubicBezTo>
                    <a:pt x="6541" y="9175"/>
                    <a:pt x="6738" y="9658"/>
                    <a:pt x="7080" y="10020"/>
                  </a:cubicBezTo>
                  <a:cubicBezTo>
                    <a:pt x="7092" y="10040"/>
                    <a:pt x="7105" y="10059"/>
                    <a:pt x="7119" y="10078"/>
                  </a:cubicBezTo>
                  <a:cubicBezTo>
                    <a:pt x="8325" y="11745"/>
                    <a:pt x="9807" y="13222"/>
                    <a:pt x="11525" y="14469"/>
                  </a:cubicBezTo>
                  <a:cubicBezTo>
                    <a:pt x="11538" y="14478"/>
                    <a:pt x="11551" y="14487"/>
                    <a:pt x="11565" y="14496"/>
                  </a:cubicBezTo>
                  <a:cubicBezTo>
                    <a:pt x="11928" y="14844"/>
                    <a:pt x="12414" y="15045"/>
                    <a:pt x="12924" y="15045"/>
                  </a:cubicBezTo>
                  <a:cubicBezTo>
                    <a:pt x="13436" y="15045"/>
                    <a:pt x="13930" y="14840"/>
                    <a:pt x="14297" y="14479"/>
                  </a:cubicBezTo>
                  <a:cubicBezTo>
                    <a:pt x="14316" y="14463"/>
                    <a:pt x="14335" y="14446"/>
                    <a:pt x="14352" y="14427"/>
                  </a:cubicBezTo>
                  <a:lnTo>
                    <a:pt x="15451" y="13320"/>
                  </a:lnTo>
                  <a:cubicBezTo>
                    <a:pt x="15529" y="13271"/>
                    <a:pt x="15611" y="13247"/>
                    <a:pt x="15697" y="13247"/>
                  </a:cubicBezTo>
                  <a:cubicBezTo>
                    <a:pt x="15874" y="13247"/>
                    <a:pt x="15990" y="13337"/>
                    <a:pt x="16044" y="13391"/>
                  </a:cubicBezTo>
                  <a:cubicBezTo>
                    <a:pt x="16073" y="13420"/>
                    <a:pt x="16103" y="13447"/>
                    <a:pt x="16135" y="13472"/>
                  </a:cubicBezTo>
                  <a:lnTo>
                    <a:pt x="20291" y="16704"/>
                  </a:lnTo>
                  <a:cubicBezTo>
                    <a:pt x="20317" y="16725"/>
                    <a:pt x="20345" y="16744"/>
                    <a:pt x="20374" y="16762"/>
                  </a:cubicBezTo>
                  <a:cubicBezTo>
                    <a:pt x="20426" y="16795"/>
                    <a:pt x="20449" y="16816"/>
                    <a:pt x="20461" y="16827"/>
                  </a:cubicBezTo>
                  <a:cubicBezTo>
                    <a:pt x="20515" y="16881"/>
                    <a:pt x="20605" y="16997"/>
                    <a:pt x="20605" y="17174"/>
                  </a:cubicBezTo>
                  <a:cubicBezTo>
                    <a:pt x="20605" y="17207"/>
                    <a:pt x="20606" y="17240"/>
                    <a:pt x="20610" y="17273"/>
                  </a:cubicBezTo>
                  <a:cubicBezTo>
                    <a:pt x="20533" y="18625"/>
                    <a:pt x="18769" y="20618"/>
                    <a:pt x="16441" y="20618"/>
                  </a:cubicBezTo>
                  <a:moveTo>
                    <a:pt x="21586" y="17174"/>
                  </a:moveTo>
                  <a:cubicBezTo>
                    <a:pt x="21586" y="16768"/>
                    <a:pt x="21421" y="16399"/>
                    <a:pt x="21155" y="16133"/>
                  </a:cubicBezTo>
                  <a:cubicBezTo>
                    <a:pt x="21077" y="16054"/>
                    <a:pt x="20988" y="15988"/>
                    <a:pt x="20893" y="15929"/>
                  </a:cubicBezTo>
                  <a:lnTo>
                    <a:pt x="16738" y="12697"/>
                  </a:lnTo>
                  <a:cubicBezTo>
                    <a:pt x="16471" y="12430"/>
                    <a:pt x="16104" y="12265"/>
                    <a:pt x="15697" y="12265"/>
                  </a:cubicBezTo>
                  <a:cubicBezTo>
                    <a:pt x="15364" y="12265"/>
                    <a:pt x="15060" y="12380"/>
                    <a:pt x="14815" y="12567"/>
                  </a:cubicBezTo>
                  <a:lnTo>
                    <a:pt x="13655" y="13736"/>
                  </a:lnTo>
                  <a:lnTo>
                    <a:pt x="13652" y="13733"/>
                  </a:lnTo>
                  <a:cubicBezTo>
                    <a:pt x="13473" y="13934"/>
                    <a:pt x="13214" y="14063"/>
                    <a:pt x="12924" y="14063"/>
                  </a:cubicBezTo>
                  <a:cubicBezTo>
                    <a:pt x="12592" y="14063"/>
                    <a:pt x="12300" y="13897"/>
                    <a:pt x="12122" y="13645"/>
                  </a:cubicBezTo>
                  <a:cubicBezTo>
                    <a:pt x="12116" y="13654"/>
                    <a:pt x="12107" y="13663"/>
                    <a:pt x="12101" y="13674"/>
                  </a:cubicBezTo>
                  <a:cubicBezTo>
                    <a:pt x="10497" y="12510"/>
                    <a:pt x="9076" y="11108"/>
                    <a:pt x="7914" y="9502"/>
                  </a:cubicBezTo>
                  <a:cubicBezTo>
                    <a:pt x="7925" y="9495"/>
                    <a:pt x="7935" y="9486"/>
                    <a:pt x="7947" y="9479"/>
                  </a:cubicBezTo>
                  <a:cubicBezTo>
                    <a:pt x="7691" y="9299"/>
                    <a:pt x="7523" y="9004"/>
                    <a:pt x="7523" y="8668"/>
                  </a:cubicBezTo>
                  <a:cubicBezTo>
                    <a:pt x="7523" y="8367"/>
                    <a:pt x="7659" y="8101"/>
                    <a:pt x="7871" y="7920"/>
                  </a:cubicBezTo>
                  <a:lnTo>
                    <a:pt x="7870" y="7918"/>
                  </a:lnTo>
                  <a:lnTo>
                    <a:pt x="9023" y="6773"/>
                  </a:lnTo>
                  <a:cubicBezTo>
                    <a:pt x="9211" y="6528"/>
                    <a:pt x="9325" y="6224"/>
                    <a:pt x="9325" y="5891"/>
                  </a:cubicBezTo>
                  <a:cubicBezTo>
                    <a:pt x="9325" y="5485"/>
                    <a:pt x="9160" y="5116"/>
                    <a:pt x="8893" y="4850"/>
                  </a:cubicBezTo>
                  <a:lnTo>
                    <a:pt x="5662" y="693"/>
                  </a:lnTo>
                  <a:cubicBezTo>
                    <a:pt x="5603" y="599"/>
                    <a:pt x="5537" y="510"/>
                    <a:pt x="5458" y="432"/>
                  </a:cubicBezTo>
                  <a:cubicBezTo>
                    <a:pt x="5191" y="165"/>
                    <a:pt x="4823" y="0"/>
                    <a:pt x="4417" y="0"/>
                  </a:cubicBezTo>
                  <a:cubicBezTo>
                    <a:pt x="2454" y="0"/>
                    <a:pt x="0" y="2308"/>
                    <a:pt x="0" y="5155"/>
                  </a:cubicBezTo>
                  <a:cubicBezTo>
                    <a:pt x="0" y="5943"/>
                    <a:pt x="183" y="6688"/>
                    <a:pt x="499" y="7356"/>
                  </a:cubicBezTo>
                  <a:lnTo>
                    <a:pt x="482" y="7373"/>
                  </a:lnTo>
                  <a:cubicBezTo>
                    <a:pt x="3435" y="13255"/>
                    <a:pt x="8343" y="18164"/>
                    <a:pt x="14224" y="21117"/>
                  </a:cubicBezTo>
                  <a:lnTo>
                    <a:pt x="14240" y="21101"/>
                  </a:lnTo>
                  <a:cubicBezTo>
                    <a:pt x="14908" y="21418"/>
                    <a:pt x="15652" y="21600"/>
                    <a:pt x="16441" y="21600"/>
                  </a:cubicBezTo>
                  <a:cubicBezTo>
                    <a:pt x="19287" y="21600"/>
                    <a:pt x="21594" y="19145"/>
                    <a:pt x="21594" y="17182"/>
                  </a:cubicBezTo>
                  <a:cubicBezTo>
                    <a:pt x="21594" y="17179"/>
                    <a:pt x="21594" y="17177"/>
                    <a:pt x="21594" y="17174"/>
                  </a:cubicBezTo>
                  <a:cubicBezTo>
                    <a:pt x="21594" y="17174"/>
                    <a:pt x="21586" y="17174"/>
                    <a:pt x="21586" y="17174"/>
                  </a:cubicBezTo>
                  <a:close/>
                  <a:moveTo>
                    <a:pt x="11785" y="10800"/>
                  </a:moveTo>
                  <a:cubicBezTo>
                    <a:pt x="12326" y="10800"/>
                    <a:pt x="12766" y="10360"/>
                    <a:pt x="12766" y="9819"/>
                  </a:cubicBezTo>
                  <a:cubicBezTo>
                    <a:pt x="12766" y="9276"/>
                    <a:pt x="12326" y="8836"/>
                    <a:pt x="11785" y="8836"/>
                  </a:cubicBezTo>
                  <a:cubicBezTo>
                    <a:pt x="11242" y="8836"/>
                    <a:pt x="10803" y="9276"/>
                    <a:pt x="10803" y="9819"/>
                  </a:cubicBezTo>
                  <a:cubicBezTo>
                    <a:pt x="10803" y="10360"/>
                    <a:pt x="11242" y="10800"/>
                    <a:pt x="11785" y="10800"/>
                  </a:cubicBezTo>
                  <a:moveTo>
                    <a:pt x="11785" y="5891"/>
                  </a:moveTo>
                  <a:cubicBezTo>
                    <a:pt x="13953" y="5891"/>
                    <a:pt x="15711" y="7649"/>
                    <a:pt x="15711" y="9819"/>
                  </a:cubicBezTo>
                  <a:cubicBezTo>
                    <a:pt x="15711" y="10090"/>
                    <a:pt x="15930" y="10309"/>
                    <a:pt x="16201" y="10309"/>
                  </a:cubicBezTo>
                  <a:cubicBezTo>
                    <a:pt x="16472" y="10309"/>
                    <a:pt x="16692" y="10090"/>
                    <a:pt x="16692" y="9819"/>
                  </a:cubicBezTo>
                  <a:cubicBezTo>
                    <a:pt x="16692" y="7107"/>
                    <a:pt x="14495" y="4909"/>
                    <a:pt x="11785" y="4909"/>
                  </a:cubicBezTo>
                  <a:cubicBezTo>
                    <a:pt x="11513" y="4909"/>
                    <a:pt x="11294" y="5129"/>
                    <a:pt x="11294" y="5400"/>
                  </a:cubicBezTo>
                  <a:cubicBezTo>
                    <a:pt x="11294" y="5672"/>
                    <a:pt x="11513" y="5891"/>
                    <a:pt x="11785" y="5891"/>
                  </a:cubicBezTo>
                  <a:moveTo>
                    <a:pt x="11785" y="982"/>
                  </a:moveTo>
                  <a:cubicBezTo>
                    <a:pt x="16663" y="982"/>
                    <a:pt x="20618" y="4939"/>
                    <a:pt x="20618" y="9819"/>
                  </a:cubicBezTo>
                  <a:cubicBezTo>
                    <a:pt x="20618" y="10090"/>
                    <a:pt x="20838" y="10309"/>
                    <a:pt x="21109" y="10309"/>
                  </a:cubicBezTo>
                  <a:cubicBezTo>
                    <a:pt x="21380" y="10309"/>
                    <a:pt x="21600" y="10090"/>
                    <a:pt x="21600" y="9819"/>
                  </a:cubicBezTo>
                  <a:cubicBezTo>
                    <a:pt x="21600" y="4396"/>
                    <a:pt x="17206" y="0"/>
                    <a:pt x="11785" y="0"/>
                  </a:cubicBezTo>
                  <a:cubicBezTo>
                    <a:pt x="11513" y="0"/>
                    <a:pt x="11294" y="220"/>
                    <a:pt x="11294" y="491"/>
                  </a:cubicBezTo>
                  <a:cubicBezTo>
                    <a:pt x="11294" y="762"/>
                    <a:pt x="11513" y="982"/>
                    <a:pt x="11785" y="982"/>
                  </a:cubicBezTo>
                </a:path>
              </a:pathLst>
            </a:custGeom>
            <a:solidFill>
              <a:schemeClr val="accent1"/>
            </a:solidFill>
            <a:ln w="3175">
              <a:solidFill>
                <a:schemeClr val="accent1"/>
              </a:solid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solidFill>
                  <a:schemeClr val="accent1"/>
                </a:solidFill>
                <a:latin typeface="Nunito Sans" pitchFamily="2"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B0DCBC76-3EE4-7E20-6DF3-23BB08F4D6F6}"/>
                </a:ext>
              </a:extLst>
            </p:cNvPr>
            <p:cNvSpPr txBox="1"/>
            <p:nvPr/>
          </p:nvSpPr>
          <p:spPr>
            <a:xfrm>
              <a:off x="3751226" y="1916380"/>
              <a:ext cx="1480502" cy="304699"/>
            </a:xfrm>
            <a:prstGeom prst="rect">
              <a:avLst/>
            </a:prstGeom>
            <a:noFill/>
          </p:spPr>
          <p:txBody>
            <a:bodyPr wrap="square" rtlCol="0">
              <a:spAutoFit/>
            </a:bodyPr>
            <a:lstStyle/>
            <a:p>
              <a:pPr>
                <a:lnSpc>
                  <a:spcPct val="120000"/>
                </a:lnSpc>
              </a:pPr>
              <a:r>
                <a:rPr lang="en-US" sz="1200" b="1" dirty="0">
                  <a:solidFill>
                    <a:schemeClr val="accent1"/>
                  </a:solidFill>
                  <a:latin typeface="Nunito Sans" pitchFamily="2" charset="0"/>
                  <a:ea typeface="Calibri" panose="020F0502020204030204" pitchFamily="34" charset="0"/>
                  <a:cs typeface="Calibri" panose="020F0502020204030204" pitchFamily="34" charset="0"/>
                </a:rPr>
                <a:t>+371 675</a:t>
              </a:r>
              <a:r>
                <a:rPr lang="lv-LV" sz="1200" b="1" dirty="0">
                  <a:solidFill>
                    <a:schemeClr val="accent1"/>
                  </a:solidFill>
                  <a:latin typeface="Nunito Sans" pitchFamily="2" charset="0"/>
                  <a:ea typeface="Calibri" panose="020F0502020204030204" pitchFamily="34" charset="0"/>
                  <a:cs typeface="Calibri" panose="020F0502020204030204" pitchFamily="34" charset="0"/>
                </a:rPr>
                <a:t> </a:t>
              </a:r>
              <a:r>
                <a:rPr lang="en-US" sz="1200" b="1" dirty="0">
                  <a:solidFill>
                    <a:schemeClr val="accent1"/>
                  </a:solidFill>
                  <a:latin typeface="Nunito Sans" pitchFamily="2" charset="0"/>
                  <a:ea typeface="Calibri" panose="020F0502020204030204" pitchFamily="34" charset="0"/>
                  <a:cs typeface="Calibri" panose="020F0502020204030204" pitchFamily="34" charset="0"/>
                </a:rPr>
                <a:t>00</a:t>
              </a:r>
              <a:r>
                <a:rPr lang="lv-LV" sz="1200" b="1" dirty="0">
                  <a:solidFill>
                    <a:schemeClr val="accent1"/>
                  </a:solidFill>
                  <a:latin typeface="Nunito Sans" pitchFamily="2" charset="0"/>
                  <a:ea typeface="Calibri" panose="020F0502020204030204" pitchFamily="34" charset="0"/>
                  <a:cs typeface="Calibri" panose="020F0502020204030204" pitchFamily="34" charset="0"/>
                </a:rPr>
                <a:t> </a:t>
              </a:r>
              <a:r>
                <a:rPr lang="en-US" sz="1200" b="1" dirty="0">
                  <a:solidFill>
                    <a:schemeClr val="accent1"/>
                  </a:solidFill>
                  <a:latin typeface="Nunito Sans" pitchFamily="2" charset="0"/>
                  <a:ea typeface="Calibri" panose="020F0502020204030204" pitchFamily="34" charset="0"/>
                  <a:cs typeface="Calibri" panose="020F0502020204030204" pitchFamily="34" charset="0"/>
                </a:rPr>
                <a:t>265</a:t>
              </a:r>
            </a:p>
          </p:txBody>
        </p:sp>
      </p:grpSp>
      <p:grpSp>
        <p:nvGrpSpPr>
          <p:cNvPr id="5" name="Group 4">
            <a:extLst>
              <a:ext uri="{FF2B5EF4-FFF2-40B4-BE49-F238E27FC236}">
                <a16:creationId xmlns:a16="http://schemas.microsoft.com/office/drawing/2014/main" id="{85C1DAA6-2046-89C6-42C7-8BA84F7EA02F}"/>
              </a:ext>
            </a:extLst>
          </p:cNvPr>
          <p:cNvGrpSpPr/>
          <p:nvPr userDrawn="1"/>
        </p:nvGrpSpPr>
        <p:grpSpPr>
          <a:xfrm>
            <a:off x="9642446" y="5203444"/>
            <a:ext cx="1679392" cy="304699"/>
            <a:chOff x="5260809" y="1907616"/>
            <a:chExt cx="1679392" cy="304699"/>
          </a:xfrm>
        </p:grpSpPr>
        <p:sp>
          <p:nvSpPr>
            <p:cNvPr id="6" name="TextBox 5">
              <a:extLst>
                <a:ext uri="{FF2B5EF4-FFF2-40B4-BE49-F238E27FC236}">
                  <a16:creationId xmlns:a16="http://schemas.microsoft.com/office/drawing/2014/main" id="{B4014C26-ED6C-4C6C-E39D-97937FEAB28A}"/>
                </a:ext>
              </a:extLst>
            </p:cNvPr>
            <p:cNvSpPr txBox="1"/>
            <p:nvPr/>
          </p:nvSpPr>
          <p:spPr>
            <a:xfrm>
              <a:off x="5534361" y="1907616"/>
              <a:ext cx="1405840" cy="304699"/>
            </a:xfrm>
            <a:prstGeom prst="rect">
              <a:avLst/>
            </a:prstGeom>
            <a:noFill/>
          </p:spPr>
          <p:txBody>
            <a:bodyPr wrap="square" rtlCol="0">
              <a:spAutoFit/>
            </a:bodyPr>
            <a:lstStyle/>
            <a:p>
              <a:pPr>
                <a:lnSpc>
                  <a:spcPct val="120000"/>
                </a:lnSpc>
              </a:pPr>
              <a:r>
                <a:rPr lang="en-US" sz="1200" b="1" dirty="0">
                  <a:solidFill>
                    <a:schemeClr val="accent1"/>
                  </a:solidFill>
                  <a:latin typeface="Nunito Sans" pitchFamily="2" charset="0"/>
                  <a:ea typeface="Calibri" panose="020F0502020204030204" pitchFamily="34" charset="0"/>
                  <a:cs typeface="Calibri" panose="020F0502020204030204" pitchFamily="34" charset="0"/>
                </a:rPr>
                <a:t>www.riseba.lv </a:t>
              </a:r>
            </a:p>
          </p:txBody>
        </p:sp>
        <p:sp>
          <p:nvSpPr>
            <p:cNvPr id="8" name="Shape 2857">
              <a:extLst>
                <a:ext uri="{FF2B5EF4-FFF2-40B4-BE49-F238E27FC236}">
                  <a16:creationId xmlns:a16="http://schemas.microsoft.com/office/drawing/2014/main" id="{89BF704A-FFB1-29BE-0818-D65C39F35762}"/>
                </a:ext>
              </a:extLst>
            </p:cNvPr>
            <p:cNvSpPr/>
            <p:nvPr/>
          </p:nvSpPr>
          <p:spPr>
            <a:xfrm>
              <a:off x="5260809" y="1943532"/>
              <a:ext cx="259586" cy="261784"/>
            </a:xfrm>
            <a:custGeom>
              <a:avLst/>
              <a:gdLst/>
              <a:ahLst/>
              <a:cxnLst>
                <a:cxn ang="0">
                  <a:pos x="wd2" y="hd2"/>
                </a:cxn>
                <a:cxn ang="5400000">
                  <a:pos x="wd2" y="hd2"/>
                </a:cxn>
                <a:cxn ang="10800000">
                  <a:pos x="wd2" y="hd2"/>
                </a:cxn>
                <a:cxn ang="16200000">
                  <a:pos x="wd2" y="hd2"/>
                </a:cxn>
              </a:cxnLst>
              <a:rect l="0" t="0" r="r" b="b"/>
              <a:pathLst>
                <a:path w="21600" h="21600" extrusionOk="0">
                  <a:moveTo>
                    <a:pt x="18429" y="14128"/>
                  </a:moveTo>
                  <a:cubicBezTo>
                    <a:pt x="17041" y="13430"/>
                    <a:pt x="15777" y="12523"/>
                    <a:pt x="14684" y="11440"/>
                  </a:cubicBezTo>
                  <a:cubicBezTo>
                    <a:pt x="15214" y="10618"/>
                    <a:pt x="15664" y="9739"/>
                    <a:pt x="16034" y="8820"/>
                  </a:cubicBezTo>
                  <a:cubicBezTo>
                    <a:pt x="16089" y="8826"/>
                    <a:pt x="16143" y="8836"/>
                    <a:pt x="16200" y="8836"/>
                  </a:cubicBezTo>
                  <a:cubicBezTo>
                    <a:pt x="17013" y="8836"/>
                    <a:pt x="17673" y="8177"/>
                    <a:pt x="17673" y="7364"/>
                  </a:cubicBezTo>
                  <a:cubicBezTo>
                    <a:pt x="17673" y="6787"/>
                    <a:pt x="17339" y="6294"/>
                    <a:pt x="16856" y="6052"/>
                  </a:cubicBezTo>
                  <a:cubicBezTo>
                    <a:pt x="17033" y="5170"/>
                    <a:pt x="17144" y="4264"/>
                    <a:pt x="17167" y="3336"/>
                  </a:cubicBezTo>
                  <a:cubicBezTo>
                    <a:pt x="19277" y="5136"/>
                    <a:pt x="20618" y="7809"/>
                    <a:pt x="20618" y="10800"/>
                  </a:cubicBezTo>
                  <a:cubicBezTo>
                    <a:pt x="20618" y="11764"/>
                    <a:pt x="20469" y="12689"/>
                    <a:pt x="20209" y="13568"/>
                  </a:cubicBezTo>
                  <a:cubicBezTo>
                    <a:pt x="19628" y="13783"/>
                    <a:pt x="19034" y="13971"/>
                    <a:pt x="18429" y="14128"/>
                  </a:cubicBezTo>
                  <a:moveTo>
                    <a:pt x="10800" y="20618"/>
                  </a:moveTo>
                  <a:cubicBezTo>
                    <a:pt x="8406" y="20618"/>
                    <a:pt x="6213" y="19759"/>
                    <a:pt x="4509" y="18335"/>
                  </a:cubicBezTo>
                  <a:cubicBezTo>
                    <a:pt x="6552" y="17934"/>
                    <a:pt x="8450" y="17135"/>
                    <a:pt x="10128" y="16031"/>
                  </a:cubicBezTo>
                  <a:cubicBezTo>
                    <a:pt x="10330" y="16135"/>
                    <a:pt x="10556" y="16200"/>
                    <a:pt x="10800" y="16200"/>
                  </a:cubicBezTo>
                  <a:cubicBezTo>
                    <a:pt x="11273" y="16200"/>
                    <a:pt x="11689" y="15973"/>
                    <a:pt x="11959" y="15627"/>
                  </a:cubicBezTo>
                  <a:cubicBezTo>
                    <a:pt x="12547" y="15680"/>
                    <a:pt x="13142" y="15709"/>
                    <a:pt x="13745" y="15709"/>
                  </a:cubicBezTo>
                  <a:cubicBezTo>
                    <a:pt x="15323" y="15709"/>
                    <a:pt x="16852" y="15508"/>
                    <a:pt x="18322" y="15156"/>
                  </a:cubicBezTo>
                  <a:cubicBezTo>
                    <a:pt x="18660" y="15317"/>
                    <a:pt x="18998" y="15480"/>
                    <a:pt x="19350" y="15618"/>
                  </a:cubicBezTo>
                  <a:cubicBezTo>
                    <a:pt x="17665" y="18601"/>
                    <a:pt x="14470" y="20618"/>
                    <a:pt x="10800" y="20618"/>
                  </a:cubicBezTo>
                  <a:moveTo>
                    <a:pt x="3539" y="17392"/>
                  </a:moveTo>
                  <a:cubicBezTo>
                    <a:pt x="3476" y="16840"/>
                    <a:pt x="3436" y="16279"/>
                    <a:pt x="3436" y="15709"/>
                  </a:cubicBezTo>
                  <a:cubicBezTo>
                    <a:pt x="3436" y="14763"/>
                    <a:pt x="3536" y="13842"/>
                    <a:pt x="3707" y="12946"/>
                  </a:cubicBezTo>
                  <a:cubicBezTo>
                    <a:pt x="5455" y="13988"/>
                    <a:pt x="7377" y="14767"/>
                    <a:pt x="9421" y="15226"/>
                  </a:cubicBezTo>
                  <a:cubicBezTo>
                    <a:pt x="9431" y="15253"/>
                    <a:pt x="9436" y="15282"/>
                    <a:pt x="9447" y="15308"/>
                  </a:cubicBezTo>
                  <a:cubicBezTo>
                    <a:pt x="7724" y="16421"/>
                    <a:pt x="5761" y="17193"/>
                    <a:pt x="3643" y="17506"/>
                  </a:cubicBezTo>
                  <a:cubicBezTo>
                    <a:pt x="3608" y="17469"/>
                    <a:pt x="3573" y="17430"/>
                    <a:pt x="3539" y="17392"/>
                  </a:cubicBezTo>
                  <a:moveTo>
                    <a:pt x="3075" y="11369"/>
                  </a:moveTo>
                  <a:cubicBezTo>
                    <a:pt x="2361" y="10869"/>
                    <a:pt x="1683" y="10321"/>
                    <a:pt x="1046" y="9729"/>
                  </a:cubicBezTo>
                  <a:cubicBezTo>
                    <a:pt x="1528" y="5299"/>
                    <a:pt x="4955" y="1762"/>
                    <a:pt x="9331" y="1104"/>
                  </a:cubicBezTo>
                  <a:cubicBezTo>
                    <a:pt x="9335" y="1629"/>
                    <a:pt x="9363" y="2148"/>
                    <a:pt x="9417" y="2660"/>
                  </a:cubicBezTo>
                  <a:cubicBezTo>
                    <a:pt x="8572" y="3227"/>
                    <a:pt x="7787" y="3879"/>
                    <a:pt x="7069" y="4596"/>
                  </a:cubicBezTo>
                  <a:cubicBezTo>
                    <a:pt x="6863" y="4486"/>
                    <a:pt x="6632" y="4418"/>
                    <a:pt x="6382" y="4418"/>
                  </a:cubicBezTo>
                  <a:cubicBezTo>
                    <a:pt x="5569" y="4418"/>
                    <a:pt x="4909" y="5078"/>
                    <a:pt x="4909" y="5891"/>
                  </a:cubicBezTo>
                  <a:cubicBezTo>
                    <a:pt x="4909" y="6236"/>
                    <a:pt x="5033" y="6549"/>
                    <a:pt x="5231" y="6800"/>
                  </a:cubicBezTo>
                  <a:cubicBezTo>
                    <a:pt x="4279" y="8179"/>
                    <a:pt x="3550" y="9719"/>
                    <a:pt x="3075" y="11369"/>
                  </a:cubicBezTo>
                  <a:moveTo>
                    <a:pt x="2466" y="15973"/>
                  </a:moveTo>
                  <a:cubicBezTo>
                    <a:pt x="1563" y="14521"/>
                    <a:pt x="1025" y="12821"/>
                    <a:pt x="989" y="10995"/>
                  </a:cubicBezTo>
                  <a:cubicBezTo>
                    <a:pt x="1570" y="11492"/>
                    <a:pt x="2180" y="11955"/>
                    <a:pt x="2817" y="12383"/>
                  </a:cubicBezTo>
                  <a:cubicBezTo>
                    <a:pt x="2585" y="13456"/>
                    <a:pt x="2455" y="14567"/>
                    <a:pt x="2455" y="15709"/>
                  </a:cubicBezTo>
                  <a:cubicBezTo>
                    <a:pt x="2455" y="15798"/>
                    <a:pt x="2464" y="15885"/>
                    <a:pt x="2466" y="15973"/>
                  </a:cubicBezTo>
                  <a:moveTo>
                    <a:pt x="13428" y="11540"/>
                  </a:moveTo>
                  <a:cubicBezTo>
                    <a:pt x="12907" y="12264"/>
                    <a:pt x="12315" y="12931"/>
                    <a:pt x="11674" y="13548"/>
                  </a:cubicBezTo>
                  <a:cubicBezTo>
                    <a:pt x="11429" y="13366"/>
                    <a:pt x="11129" y="13255"/>
                    <a:pt x="10800" y="13255"/>
                  </a:cubicBezTo>
                  <a:cubicBezTo>
                    <a:pt x="10166" y="13255"/>
                    <a:pt x="9631" y="13657"/>
                    <a:pt x="9423" y="14218"/>
                  </a:cubicBezTo>
                  <a:cubicBezTo>
                    <a:pt x="7455" y="13751"/>
                    <a:pt x="5607" y="12973"/>
                    <a:pt x="3936" y="11937"/>
                  </a:cubicBezTo>
                  <a:cubicBezTo>
                    <a:pt x="4379" y="10266"/>
                    <a:pt x="5100" y="8708"/>
                    <a:pt x="6060" y="7326"/>
                  </a:cubicBezTo>
                  <a:cubicBezTo>
                    <a:pt x="6164" y="7349"/>
                    <a:pt x="6271" y="7364"/>
                    <a:pt x="6382" y="7364"/>
                  </a:cubicBezTo>
                  <a:cubicBezTo>
                    <a:pt x="7195" y="7364"/>
                    <a:pt x="7855" y="6704"/>
                    <a:pt x="7855" y="5891"/>
                  </a:cubicBezTo>
                  <a:cubicBezTo>
                    <a:pt x="7855" y="5688"/>
                    <a:pt x="7813" y="5493"/>
                    <a:pt x="7739" y="5317"/>
                  </a:cubicBezTo>
                  <a:cubicBezTo>
                    <a:pt x="8307" y="4747"/>
                    <a:pt x="8920" y="4221"/>
                    <a:pt x="9575" y="3749"/>
                  </a:cubicBezTo>
                  <a:cubicBezTo>
                    <a:pt x="10104" y="6723"/>
                    <a:pt x="11479" y="9397"/>
                    <a:pt x="13428" y="11540"/>
                  </a:cubicBezTo>
                  <a:moveTo>
                    <a:pt x="10800" y="982"/>
                  </a:moveTo>
                  <a:cubicBezTo>
                    <a:pt x="11347" y="982"/>
                    <a:pt x="11881" y="1038"/>
                    <a:pt x="12403" y="1125"/>
                  </a:cubicBezTo>
                  <a:cubicBezTo>
                    <a:pt x="11696" y="1400"/>
                    <a:pt x="11005" y="1707"/>
                    <a:pt x="10354" y="2081"/>
                  </a:cubicBezTo>
                  <a:cubicBezTo>
                    <a:pt x="10328" y="1726"/>
                    <a:pt x="10311" y="1368"/>
                    <a:pt x="10310" y="1007"/>
                  </a:cubicBezTo>
                  <a:cubicBezTo>
                    <a:pt x="10474" y="999"/>
                    <a:pt x="10635" y="982"/>
                    <a:pt x="10800" y="982"/>
                  </a:cubicBezTo>
                  <a:moveTo>
                    <a:pt x="14120" y="12262"/>
                  </a:moveTo>
                  <a:cubicBezTo>
                    <a:pt x="14982" y="13097"/>
                    <a:pt x="15950" y="13819"/>
                    <a:pt x="16986" y="14440"/>
                  </a:cubicBezTo>
                  <a:cubicBezTo>
                    <a:pt x="15933" y="14626"/>
                    <a:pt x="14852" y="14727"/>
                    <a:pt x="13745" y="14727"/>
                  </a:cubicBezTo>
                  <a:cubicBezTo>
                    <a:pt x="13246" y="14727"/>
                    <a:pt x="12754" y="14702"/>
                    <a:pt x="12265" y="14664"/>
                  </a:cubicBezTo>
                  <a:cubicBezTo>
                    <a:pt x="12259" y="14569"/>
                    <a:pt x="12250" y="14475"/>
                    <a:pt x="12229" y="14385"/>
                  </a:cubicBezTo>
                  <a:cubicBezTo>
                    <a:pt x="12921" y="13737"/>
                    <a:pt x="13555" y="13027"/>
                    <a:pt x="14120" y="12262"/>
                  </a:cubicBezTo>
                  <a:moveTo>
                    <a:pt x="16188" y="2597"/>
                  </a:moveTo>
                  <a:cubicBezTo>
                    <a:pt x="16191" y="2713"/>
                    <a:pt x="16200" y="2828"/>
                    <a:pt x="16200" y="2945"/>
                  </a:cubicBezTo>
                  <a:cubicBezTo>
                    <a:pt x="16200" y="3967"/>
                    <a:pt x="16092" y="4962"/>
                    <a:pt x="15894" y="5924"/>
                  </a:cubicBezTo>
                  <a:cubicBezTo>
                    <a:pt x="15227" y="6065"/>
                    <a:pt x="14727" y="6656"/>
                    <a:pt x="14727" y="7364"/>
                  </a:cubicBezTo>
                  <a:cubicBezTo>
                    <a:pt x="14727" y="7765"/>
                    <a:pt x="14888" y="8127"/>
                    <a:pt x="15149" y="8393"/>
                  </a:cubicBezTo>
                  <a:cubicBezTo>
                    <a:pt x="14827" y="9199"/>
                    <a:pt x="14443" y="9973"/>
                    <a:pt x="13991" y="10701"/>
                  </a:cubicBezTo>
                  <a:cubicBezTo>
                    <a:pt x="12159" y="8620"/>
                    <a:pt x="10894" y="6025"/>
                    <a:pt x="10469" y="3152"/>
                  </a:cubicBezTo>
                  <a:cubicBezTo>
                    <a:pt x="11590" y="2463"/>
                    <a:pt x="12813" y="1934"/>
                    <a:pt x="14106" y="1565"/>
                  </a:cubicBezTo>
                  <a:cubicBezTo>
                    <a:pt x="14844" y="1829"/>
                    <a:pt x="15544" y="2173"/>
                    <a:pt x="16188" y="2597"/>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chemeClr val="accent1"/>
            </a:solidFill>
            <a:ln w="6350">
              <a:noFill/>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dirty="0">
                <a:latin typeface="Nunito Sans" pitchFamily="2" charset="0"/>
                <a:ea typeface="Calibri" panose="020F0502020204030204" pitchFamily="34" charset="0"/>
                <a:cs typeface="Calibri" panose="020F0502020204030204" pitchFamily="34" charset="0"/>
              </a:endParaRPr>
            </a:p>
          </p:txBody>
        </p:sp>
      </p:grpSp>
      <p:pic>
        <p:nvPicPr>
          <p:cNvPr id="21" name="Picture 2">
            <a:hlinkClick r:id="rId3"/>
            <a:extLst>
              <a:ext uri="{FF2B5EF4-FFF2-40B4-BE49-F238E27FC236}">
                <a16:creationId xmlns:a16="http://schemas.microsoft.com/office/drawing/2014/main" id="{58386222-87C6-6724-1771-BA947B7D8E3C}"/>
              </a:ext>
            </a:extLst>
          </p:cNvPr>
          <p:cNvPicPr>
            <a:picLocks noChangeAspect="1" noChangeArrowheads="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bwMode="auto">
          <a:xfrm>
            <a:off x="7746524" y="5860389"/>
            <a:ext cx="266700" cy="257810"/>
          </a:xfrm>
          <a:prstGeom prst="rect">
            <a:avLst/>
          </a:prstGeom>
          <a:noFill/>
        </p:spPr>
      </p:pic>
      <p:pic>
        <p:nvPicPr>
          <p:cNvPr id="23" name="Picture 4">
            <a:hlinkClick r:id="rId6"/>
            <a:extLst>
              <a:ext uri="{FF2B5EF4-FFF2-40B4-BE49-F238E27FC236}">
                <a16:creationId xmlns:a16="http://schemas.microsoft.com/office/drawing/2014/main" id="{9BBCAA64-448B-587D-603B-C3444F33D1F9}"/>
              </a:ext>
            </a:extLst>
          </p:cNvPr>
          <p:cNvPicPr>
            <a:picLocks noChangeAspect="1" noChangeArrowheads="1"/>
          </p:cNvPicPr>
          <p:nvPr userDrawn="1"/>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bwMode="auto">
          <a:xfrm>
            <a:off x="8485603" y="5855944"/>
            <a:ext cx="275896" cy="266700"/>
          </a:xfrm>
          <a:prstGeom prst="rect">
            <a:avLst/>
          </a:prstGeom>
          <a:noFill/>
        </p:spPr>
      </p:pic>
      <p:pic>
        <p:nvPicPr>
          <p:cNvPr id="24" name="Picture 6">
            <a:hlinkClick r:id="rId9"/>
            <a:extLst>
              <a:ext uri="{FF2B5EF4-FFF2-40B4-BE49-F238E27FC236}">
                <a16:creationId xmlns:a16="http://schemas.microsoft.com/office/drawing/2014/main" id="{11C8DC01-DF14-933B-86B7-2C91432E568D}"/>
              </a:ext>
            </a:extLst>
          </p:cNvPr>
          <p:cNvPicPr>
            <a:picLocks noChangeAspect="1" noChangeArrowheads="1"/>
          </p:cNvPicPr>
          <p:nvPr userDrawn="1"/>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bwMode="auto">
          <a:xfrm>
            <a:off x="9233878" y="5860389"/>
            <a:ext cx="266700" cy="257810"/>
          </a:xfrm>
          <a:prstGeom prst="rect">
            <a:avLst/>
          </a:prstGeom>
          <a:noFill/>
        </p:spPr>
      </p:pic>
      <p:pic>
        <p:nvPicPr>
          <p:cNvPr id="25" name="Picture 8">
            <a:hlinkClick r:id="rId12"/>
            <a:extLst>
              <a:ext uri="{FF2B5EF4-FFF2-40B4-BE49-F238E27FC236}">
                <a16:creationId xmlns:a16="http://schemas.microsoft.com/office/drawing/2014/main" id="{6B656B8D-BEE9-686B-C050-C2EE66D36A33}"/>
              </a:ext>
            </a:extLst>
          </p:cNvPr>
          <p:cNvPicPr>
            <a:picLocks noChangeAspect="1" noChangeArrowheads="1"/>
          </p:cNvPicPr>
          <p:nvPr userDrawn="1"/>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p:blipFill>
        <p:spPr bwMode="auto">
          <a:xfrm>
            <a:off x="9972957" y="5855944"/>
            <a:ext cx="275896" cy="266700"/>
          </a:xfrm>
          <a:prstGeom prst="rect">
            <a:avLst/>
          </a:prstGeom>
          <a:noFill/>
        </p:spPr>
      </p:pic>
      <p:pic>
        <p:nvPicPr>
          <p:cNvPr id="26" name="Picture 10">
            <a:hlinkClick r:id="rId15"/>
            <a:extLst>
              <a:ext uri="{FF2B5EF4-FFF2-40B4-BE49-F238E27FC236}">
                <a16:creationId xmlns:a16="http://schemas.microsoft.com/office/drawing/2014/main" id="{5F4E697A-E206-74FB-3CB1-17526F420652}"/>
              </a:ext>
            </a:extLst>
          </p:cNvPr>
          <p:cNvPicPr>
            <a:picLocks noChangeAspect="1" noChangeArrowheads="1"/>
          </p:cNvPicPr>
          <p:nvPr userDrawn="1"/>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bwMode="auto">
          <a:xfrm>
            <a:off x="10721232" y="5821757"/>
            <a:ext cx="458018" cy="335074"/>
          </a:xfrm>
          <a:prstGeom prst="rect">
            <a:avLst/>
          </a:prstGeom>
          <a:noFill/>
        </p:spPr>
      </p:pic>
      <p:cxnSp>
        <p:nvCxnSpPr>
          <p:cNvPr id="10" name="Straight Connector 9">
            <a:extLst>
              <a:ext uri="{FF2B5EF4-FFF2-40B4-BE49-F238E27FC236}">
                <a16:creationId xmlns:a16="http://schemas.microsoft.com/office/drawing/2014/main" id="{05A3AE42-7C38-B68B-3608-B2D50DFFD33D}"/>
              </a:ext>
            </a:extLst>
          </p:cNvPr>
          <p:cNvCxnSpPr>
            <a:cxnSpLocks/>
          </p:cNvCxnSpPr>
          <p:nvPr userDrawn="1"/>
        </p:nvCxnSpPr>
        <p:spPr>
          <a:xfrm>
            <a:off x="7295854" y="2934378"/>
            <a:ext cx="0" cy="87496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3">
            <a:extLst>
              <a:ext uri="{FF2B5EF4-FFF2-40B4-BE49-F238E27FC236}">
                <a16:creationId xmlns:a16="http://schemas.microsoft.com/office/drawing/2014/main" id="{F564C269-E70F-4439-0075-3F26023AED2D}"/>
              </a:ext>
            </a:extLst>
          </p:cNvPr>
          <p:cNvSpPr>
            <a:spLocks noGrp="1"/>
          </p:cNvSpPr>
          <p:nvPr>
            <p:ph type="body" sz="quarter" idx="13" hasCustomPrompt="1"/>
          </p:nvPr>
        </p:nvSpPr>
        <p:spPr>
          <a:xfrm>
            <a:off x="7368541" y="2934353"/>
            <a:ext cx="3972559" cy="338014"/>
          </a:xfrm>
          <a:effectLst>
            <a:outerShdw blurRad="50800" dist="38100" dir="2700000" algn="tl" rotWithShape="0">
              <a:prstClr val="black">
                <a:alpha val="40000"/>
              </a:prstClr>
            </a:outerShdw>
          </a:effectLst>
        </p:spPr>
        <p:txBody>
          <a:bodyPr tIns="36000" bIns="36000" anchor="ctr" anchorCtr="0">
            <a:normAutofit/>
          </a:bodyPr>
          <a:lstStyle>
            <a:lvl1pPr marL="0" indent="0" algn="l">
              <a:buNone/>
              <a:defRPr sz="1800" b="1">
                <a:solidFill>
                  <a:schemeClr val="bg1"/>
                </a:solidFill>
              </a:defRPr>
            </a:lvl1pPr>
            <a:lvl3pPr marL="914400" indent="0">
              <a:buNone/>
              <a:defRPr/>
            </a:lvl3pPr>
          </a:lstStyle>
          <a:p>
            <a:pPr lvl="0"/>
            <a:r>
              <a:rPr lang="lv-LV" dirty="0" err="1"/>
              <a:t>Name</a:t>
            </a:r>
            <a:r>
              <a:rPr lang="lv-LV" dirty="0"/>
              <a:t> </a:t>
            </a:r>
            <a:r>
              <a:rPr lang="lv-LV" dirty="0" err="1"/>
              <a:t>Surname</a:t>
            </a:r>
            <a:endParaRPr lang="en-US" dirty="0"/>
          </a:p>
        </p:txBody>
      </p:sp>
      <p:sp>
        <p:nvSpPr>
          <p:cNvPr id="19" name="Text Placeholder 3">
            <a:extLst>
              <a:ext uri="{FF2B5EF4-FFF2-40B4-BE49-F238E27FC236}">
                <a16:creationId xmlns:a16="http://schemas.microsoft.com/office/drawing/2014/main" id="{1CC0F5DE-C026-570B-C423-E4F10423C19F}"/>
              </a:ext>
            </a:extLst>
          </p:cNvPr>
          <p:cNvSpPr>
            <a:spLocks noGrp="1"/>
          </p:cNvSpPr>
          <p:nvPr>
            <p:ph type="body" sz="quarter" idx="14" hasCustomPrompt="1"/>
          </p:nvPr>
        </p:nvSpPr>
        <p:spPr>
          <a:xfrm>
            <a:off x="7368541" y="3302001"/>
            <a:ext cx="3972559" cy="507674"/>
          </a:xfrm>
        </p:spPr>
        <p:txBody>
          <a:bodyPr tIns="36000" bIns="36000" anchor="ctr" anchorCtr="0">
            <a:normAutofit/>
          </a:bodyPr>
          <a:lstStyle>
            <a:lvl1pPr marL="0" indent="0" algn="l">
              <a:spcAft>
                <a:spcPts val="0"/>
              </a:spcAft>
              <a:buNone/>
              <a:defRPr sz="1200">
                <a:solidFill>
                  <a:schemeClr val="bg1"/>
                </a:solidFill>
                <a:effectLst>
                  <a:outerShdw blurRad="50800" dist="38100" dir="2700000" algn="tl" rotWithShape="0">
                    <a:prstClr val="black">
                      <a:alpha val="40000"/>
                    </a:prstClr>
                  </a:outerShdw>
                </a:effectLst>
              </a:defRPr>
            </a:lvl1pPr>
            <a:lvl3pPr marL="914400" indent="0">
              <a:buNone/>
              <a:defRPr/>
            </a:lvl3pPr>
          </a:lstStyle>
          <a:p>
            <a:pPr lvl="0"/>
            <a:r>
              <a:rPr lang="lv-LV" dirty="0" err="1"/>
              <a:t>Contacts</a:t>
            </a:r>
            <a:endParaRPr lang="en-US" dirty="0"/>
          </a:p>
        </p:txBody>
      </p:sp>
      <p:sp>
        <p:nvSpPr>
          <p:cNvPr id="20" name="Text Placeholder 3">
            <a:extLst>
              <a:ext uri="{FF2B5EF4-FFF2-40B4-BE49-F238E27FC236}">
                <a16:creationId xmlns:a16="http://schemas.microsoft.com/office/drawing/2014/main" id="{42EEE86A-EB0A-2F64-159B-3C719CEF27D3}"/>
              </a:ext>
            </a:extLst>
          </p:cNvPr>
          <p:cNvSpPr>
            <a:spLocks noGrp="1"/>
          </p:cNvSpPr>
          <p:nvPr>
            <p:ph type="body" sz="quarter" idx="15" hasCustomPrompt="1"/>
          </p:nvPr>
        </p:nvSpPr>
        <p:spPr>
          <a:xfrm>
            <a:off x="1150005" y="2934353"/>
            <a:ext cx="6071534" cy="875647"/>
          </a:xfrm>
        </p:spPr>
        <p:txBody>
          <a:bodyPr anchor="ctr">
            <a:normAutofit/>
          </a:bodyPr>
          <a:lstStyle>
            <a:lvl1pPr marL="89875" indent="0">
              <a:buNone/>
              <a:defRPr sz="3200" b="1">
                <a:solidFill>
                  <a:schemeClr val="bg1"/>
                </a:solidFill>
                <a:effectLst>
                  <a:outerShdw blurRad="50800" dist="38100" dir="2700000" algn="tl" rotWithShape="0">
                    <a:prstClr val="black">
                      <a:alpha val="40000"/>
                    </a:prstClr>
                  </a:outerShdw>
                </a:effectLst>
              </a:defRPr>
            </a:lvl1pPr>
            <a:lvl2pPr marL="505800" indent="0">
              <a:buNone/>
              <a:defRPr b="1">
                <a:solidFill>
                  <a:schemeClr val="bg1"/>
                </a:solidFill>
              </a:defRPr>
            </a:lvl2pPr>
            <a:lvl3pPr marL="963000" indent="0">
              <a:buNone/>
              <a:defRPr b="1">
                <a:solidFill>
                  <a:schemeClr val="bg1"/>
                </a:solidFill>
              </a:defRPr>
            </a:lvl3pPr>
            <a:lvl4pPr marL="1420200" indent="0">
              <a:buNone/>
              <a:defRPr b="1">
                <a:solidFill>
                  <a:schemeClr val="bg1"/>
                </a:solidFill>
              </a:defRPr>
            </a:lvl4pPr>
            <a:lvl5pPr marL="1877400" indent="0">
              <a:buNone/>
              <a:defRPr b="1">
                <a:solidFill>
                  <a:schemeClr val="bg1"/>
                </a:solidFill>
              </a:defRPr>
            </a:lvl5pPr>
          </a:lstStyle>
          <a:p>
            <a:pPr lvl="0"/>
            <a:r>
              <a:rPr lang="lv-LV" dirty="0"/>
              <a:t>THANK YOU!</a:t>
            </a:r>
          </a:p>
        </p:txBody>
      </p:sp>
      <p:pic>
        <p:nvPicPr>
          <p:cNvPr id="13" name="Picture 12">
            <a:extLst>
              <a:ext uri="{FF2B5EF4-FFF2-40B4-BE49-F238E27FC236}">
                <a16:creationId xmlns:a16="http://schemas.microsoft.com/office/drawing/2014/main" id="{85B1EA6F-BF28-7C2E-60EA-AC5CA2FB4B1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61385"/>
          <a:stretch/>
        </p:blipFill>
        <p:spPr>
          <a:xfrm>
            <a:off x="-4434" y="2840453"/>
            <a:ext cx="1981980" cy="3646074"/>
          </a:xfrm>
          <a:prstGeom prst="rect">
            <a:avLst/>
          </a:prstGeom>
        </p:spPr>
      </p:pic>
      <p:pic>
        <p:nvPicPr>
          <p:cNvPr id="15" name="Picture 14" descr="A black background with blue text&#10;&#10;Description automatically generated">
            <a:extLst>
              <a:ext uri="{FF2B5EF4-FFF2-40B4-BE49-F238E27FC236}">
                <a16:creationId xmlns:a16="http://schemas.microsoft.com/office/drawing/2014/main" id="{AD71FB7A-42AD-2473-338C-5A33C315BE50}"/>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434340" y="137626"/>
            <a:ext cx="2631440" cy="1030265"/>
          </a:xfrm>
          <a:prstGeom prst="rect">
            <a:avLst/>
          </a:prstGeom>
        </p:spPr>
      </p:pic>
    </p:spTree>
    <p:extLst>
      <p:ext uri="{BB962C8B-B14F-4D97-AF65-F5344CB8AC3E}">
        <p14:creationId xmlns:p14="http://schemas.microsoft.com/office/powerpoint/2010/main" val="2272790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26" Type="http://schemas.openxmlformats.org/officeDocument/2006/relationships/image" Target="../media/image1.png"/><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2.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C7D1250-30A4-C0FB-527C-264B9DC0E818}"/>
              </a:ext>
            </a:extLst>
          </p:cNvPr>
          <p:cNvSpPr>
            <a:spLocks noGrp="1"/>
          </p:cNvSpPr>
          <p:nvPr>
            <p:ph type="body" idx="1"/>
          </p:nvPr>
        </p:nvSpPr>
        <p:spPr>
          <a:xfrm>
            <a:off x="431799" y="1079500"/>
            <a:ext cx="10658581" cy="5040313"/>
          </a:xfrm>
          <a:prstGeom prst="rect">
            <a:avLst/>
          </a:prstGeom>
        </p:spPr>
        <p:txBody>
          <a:bodyPr vert="horz" lIns="72000" tIns="72000" rIns="72000" bIns="72000" rtlCol="0">
            <a:norm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lv-LV" noProof="0" dirty="0"/>
          </a:p>
        </p:txBody>
      </p:sp>
      <p:sp>
        <p:nvSpPr>
          <p:cNvPr id="8" name="Rectangle 7">
            <a:extLst>
              <a:ext uri="{FF2B5EF4-FFF2-40B4-BE49-F238E27FC236}">
                <a16:creationId xmlns:a16="http://schemas.microsoft.com/office/drawing/2014/main" id="{8C96D991-1CBB-27CE-5020-844484FAD7B3}"/>
              </a:ext>
            </a:extLst>
          </p:cNvPr>
          <p:cNvSpPr/>
          <p:nvPr userDrawn="1"/>
        </p:nvSpPr>
        <p:spPr>
          <a:xfrm>
            <a:off x="0" y="0"/>
            <a:ext cx="360000" cy="6480175"/>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v-LV" sz="1701" noProof="0" dirty="0">
              <a:latin typeface="Nunito Sans" pitchFamily="2" charset="0"/>
            </a:endParaRPr>
          </a:p>
        </p:txBody>
      </p:sp>
      <p:sp>
        <p:nvSpPr>
          <p:cNvPr id="6" name="Slide Number Placeholder 5">
            <a:extLst>
              <a:ext uri="{FF2B5EF4-FFF2-40B4-BE49-F238E27FC236}">
                <a16:creationId xmlns:a16="http://schemas.microsoft.com/office/drawing/2014/main" id="{A7FFF93E-F5F9-178B-C0BF-CBDA615D7184}"/>
              </a:ext>
            </a:extLst>
          </p:cNvPr>
          <p:cNvSpPr>
            <a:spLocks noGrp="1"/>
          </p:cNvSpPr>
          <p:nvPr>
            <p:ph type="sldNum" sz="quarter" idx="4"/>
          </p:nvPr>
        </p:nvSpPr>
        <p:spPr>
          <a:xfrm>
            <a:off x="582" y="5863340"/>
            <a:ext cx="359418" cy="255007"/>
          </a:xfrm>
          <a:prstGeom prst="rect">
            <a:avLst/>
          </a:prstGeom>
        </p:spPr>
        <p:txBody>
          <a:bodyPr vert="horz" lIns="91440" tIns="45720" rIns="91440" bIns="45720" rtlCol="0" anchor="ctr"/>
          <a:lstStyle>
            <a:lvl1pPr algn="ctr">
              <a:defRPr sz="1000">
                <a:solidFill>
                  <a:schemeClr val="bg1"/>
                </a:solidFill>
                <a:latin typeface="Nunito Sans" pitchFamily="2" charset="0"/>
              </a:defRPr>
            </a:lvl1pPr>
          </a:lstStyle>
          <a:p>
            <a:fld id="{4AD0A5CB-093A-4837-A477-D6CA31A518EC}" type="slidenum">
              <a:rPr lang="lv-LV" smtClean="0"/>
              <a:pPr/>
              <a:t>‹#›</a:t>
            </a:fld>
            <a:endParaRPr lang="lv-LV" dirty="0"/>
          </a:p>
        </p:txBody>
      </p:sp>
      <p:pic>
        <p:nvPicPr>
          <p:cNvPr id="10" name="Picture 9">
            <a:extLst>
              <a:ext uri="{FF2B5EF4-FFF2-40B4-BE49-F238E27FC236}">
                <a16:creationId xmlns:a16="http://schemas.microsoft.com/office/drawing/2014/main" id="{8A616CB5-15AA-8376-C0F9-4CD664164B5F}"/>
              </a:ext>
            </a:extLst>
          </p:cNvPr>
          <p:cNvPicPr>
            <a:picLocks noChangeAspect="1"/>
          </p:cNvPicPr>
          <p:nvPr userDrawn="1"/>
        </p:nvPicPr>
        <p:blipFill>
          <a:blip r:embed="rId26">
            <a:extLst>
              <a:ext uri="{28A0092B-C50C-407E-A947-70E740481C1C}">
                <a14:useLocalDpi xmlns:a14="http://schemas.microsoft.com/office/drawing/2010/main" val="0"/>
              </a:ext>
            </a:extLst>
          </a:blip>
          <a:srcRect/>
          <a:stretch/>
        </p:blipFill>
        <p:spPr>
          <a:xfrm>
            <a:off x="9721722" y="470058"/>
            <a:ext cx="1368000" cy="230027"/>
          </a:xfrm>
          <a:prstGeom prst="rect">
            <a:avLst/>
          </a:prstGeom>
        </p:spPr>
      </p:pic>
      <p:sp>
        <p:nvSpPr>
          <p:cNvPr id="9" name="Title Placeholder 8">
            <a:extLst>
              <a:ext uri="{FF2B5EF4-FFF2-40B4-BE49-F238E27FC236}">
                <a16:creationId xmlns:a16="http://schemas.microsoft.com/office/drawing/2014/main" id="{86A62E6F-E9C9-6AFE-1E83-6C20210734F8}"/>
              </a:ext>
            </a:extLst>
          </p:cNvPr>
          <p:cNvSpPr>
            <a:spLocks noGrp="1" noChangeAspect="1"/>
          </p:cNvSpPr>
          <p:nvPr>
            <p:ph type="title"/>
          </p:nvPr>
        </p:nvSpPr>
        <p:spPr>
          <a:xfrm>
            <a:off x="435846" y="181847"/>
            <a:ext cx="9000000" cy="806450"/>
          </a:xfrm>
          <a:prstGeom prst="rect">
            <a:avLst/>
          </a:prstGeom>
        </p:spPr>
        <p:txBody>
          <a:bodyPr vert="horz" wrap="square" lIns="108000" tIns="72000" rIns="108000" bIns="72000" rtlCol="0" anchor="ctr">
            <a:normAutofit/>
          </a:bodyPr>
          <a:lstStyle/>
          <a:p>
            <a:r>
              <a:rPr lang="en-GB" noProof="0"/>
              <a:t>Click to edit Master title style</a:t>
            </a:r>
            <a:endParaRPr lang="lv-LV" noProof="0" dirty="0"/>
          </a:p>
        </p:txBody>
      </p:sp>
    </p:spTree>
    <p:extLst>
      <p:ext uri="{BB962C8B-B14F-4D97-AF65-F5344CB8AC3E}">
        <p14:creationId xmlns:p14="http://schemas.microsoft.com/office/powerpoint/2010/main" val="1405791210"/>
      </p:ext>
    </p:extLst>
  </p:cSld>
  <p:clrMap bg1="lt1" tx1="dk1" bg2="lt2" tx2="dk2" accent1="accent1" accent2="accent2" accent3="accent3" accent4="accent4" accent5="accent5" accent6="accent6" hlink="hlink" folHlink="folHlink"/>
  <p:sldLayoutIdLst>
    <p:sldLayoutId id="2147483745" r:id="rId1"/>
    <p:sldLayoutId id="2147483696" r:id="rId2"/>
    <p:sldLayoutId id="2147483695" r:id="rId3"/>
    <p:sldLayoutId id="2147483749" r:id="rId4"/>
    <p:sldLayoutId id="2147483750" r:id="rId5"/>
    <p:sldLayoutId id="2147483673" r:id="rId6"/>
    <p:sldLayoutId id="2147483678" r:id="rId7"/>
    <p:sldLayoutId id="2147483736" r:id="rId8"/>
    <p:sldLayoutId id="2147483738" r:id="rId9"/>
    <p:sldLayoutId id="2147483733" r:id="rId10"/>
    <p:sldLayoutId id="2147483730" r:id="rId11"/>
    <p:sldLayoutId id="2147483731" r:id="rId12"/>
    <p:sldLayoutId id="2147483737" r:id="rId13"/>
    <p:sldLayoutId id="2147483732" r:id="rId14"/>
    <p:sldLayoutId id="2147483676" r:id="rId15"/>
    <p:sldLayoutId id="2147483683" r:id="rId16"/>
    <p:sldLayoutId id="2147483735" r:id="rId17"/>
    <p:sldLayoutId id="2147483694" r:id="rId18"/>
    <p:sldLayoutId id="2147483693" r:id="rId19"/>
    <p:sldLayoutId id="2147483691" r:id="rId20"/>
    <p:sldLayoutId id="2147483688" r:id="rId21"/>
    <p:sldLayoutId id="2147483747" r:id="rId22"/>
    <p:sldLayoutId id="2147483740" r:id="rId23"/>
    <p:sldLayoutId id="2147483726" r:id="rId24"/>
  </p:sldLayoutIdLst>
  <p:hf hdr="0" ftr="0" dt="0"/>
  <p:txStyles>
    <p:titleStyle>
      <a:lvl1pPr algn="l" defTabSz="914400" rtl="0" eaLnBrk="1" latinLnBrk="0" hangingPunct="1">
        <a:lnSpc>
          <a:spcPct val="90000"/>
        </a:lnSpc>
        <a:spcBef>
          <a:spcPct val="0"/>
        </a:spcBef>
        <a:buNone/>
        <a:defRPr sz="3200" b="1" kern="1200">
          <a:solidFill>
            <a:schemeClr val="tx1">
              <a:lumMod val="85000"/>
              <a:lumOff val="15000"/>
            </a:schemeClr>
          </a:solidFill>
          <a:latin typeface="Nunito Sans" pitchFamily="2" charset="0"/>
          <a:ea typeface="+mj-ea"/>
          <a:cs typeface="+mj-cs"/>
        </a:defRPr>
      </a:lvl1pPr>
    </p:titleStyle>
    <p:bodyStyle>
      <a:lvl1pPr marL="269875" indent="-180000" algn="just" defTabSz="914400" rtl="0" eaLnBrk="1" latinLnBrk="0" hangingPunct="1">
        <a:lnSpc>
          <a:spcPct val="100000"/>
        </a:lnSpc>
        <a:spcBef>
          <a:spcPts val="100"/>
        </a:spcBef>
        <a:spcAft>
          <a:spcPts val="100"/>
        </a:spcAft>
        <a:buFont typeface="Arial" panose="020B0604020202020204" pitchFamily="34" charset="0"/>
        <a:buChar char="•"/>
        <a:defRPr sz="2800" kern="1200">
          <a:solidFill>
            <a:schemeClr val="tx1">
              <a:lumMod val="95000"/>
              <a:lumOff val="5000"/>
            </a:schemeClr>
          </a:solidFill>
          <a:latin typeface="Nunito Sans" pitchFamily="2" charset="0"/>
          <a:ea typeface="+mn-ea"/>
          <a:cs typeface="+mn-cs"/>
        </a:defRPr>
      </a:lvl1pPr>
      <a:lvl2pPr marL="685800" indent="-180000" algn="just" defTabSz="914400" rtl="0" eaLnBrk="1" latinLnBrk="0" hangingPunct="1">
        <a:lnSpc>
          <a:spcPct val="100000"/>
        </a:lnSpc>
        <a:spcBef>
          <a:spcPts val="100"/>
        </a:spcBef>
        <a:spcAft>
          <a:spcPts val="100"/>
        </a:spcAft>
        <a:buFont typeface="Arial" panose="020B0604020202020204" pitchFamily="34" charset="0"/>
        <a:buChar char="•"/>
        <a:defRPr sz="2400" kern="1200">
          <a:solidFill>
            <a:schemeClr val="tx1">
              <a:lumMod val="95000"/>
              <a:lumOff val="5000"/>
            </a:schemeClr>
          </a:solidFill>
          <a:latin typeface="Nunito Sans" pitchFamily="2" charset="0"/>
          <a:ea typeface="+mn-ea"/>
          <a:cs typeface="+mn-cs"/>
        </a:defRPr>
      </a:lvl2pPr>
      <a:lvl3pPr marL="1143000" indent="-180000" algn="just" defTabSz="914400" rtl="0" eaLnBrk="1" latinLnBrk="0" hangingPunct="1">
        <a:lnSpc>
          <a:spcPct val="100000"/>
        </a:lnSpc>
        <a:spcBef>
          <a:spcPts val="100"/>
        </a:spcBef>
        <a:spcAft>
          <a:spcPts val="100"/>
        </a:spcAft>
        <a:buFont typeface="Arial" panose="020B0604020202020204" pitchFamily="34" charset="0"/>
        <a:buChar char="•"/>
        <a:defRPr sz="2000" kern="1200">
          <a:solidFill>
            <a:schemeClr val="tx1">
              <a:lumMod val="95000"/>
              <a:lumOff val="5000"/>
            </a:schemeClr>
          </a:solidFill>
          <a:latin typeface="Nunito Sans" pitchFamily="2" charset="0"/>
          <a:ea typeface="+mn-ea"/>
          <a:cs typeface="+mn-cs"/>
        </a:defRPr>
      </a:lvl3pPr>
      <a:lvl4pPr marL="1600200" indent="-180000" algn="just" defTabSz="914400" rtl="0" eaLnBrk="1" latinLnBrk="0" hangingPunct="1">
        <a:lnSpc>
          <a:spcPct val="100000"/>
        </a:lnSpc>
        <a:spcBef>
          <a:spcPts val="100"/>
        </a:spcBef>
        <a:spcAft>
          <a:spcPts val="100"/>
        </a:spcAft>
        <a:buFont typeface="Arial" panose="020B0604020202020204" pitchFamily="34" charset="0"/>
        <a:buChar char="•"/>
        <a:defRPr sz="1800" kern="1200">
          <a:solidFill>
            <a:schemeClr val="tx1">
              <a:lumMod val="95000"/>
              <a:lumOff val="5000"/>
            </a:schemeClr>
          </a:solidFill>
          <a:latin typeface="Nunito Sans" pitchFamily="2" charset="0"/>
          <a:ea typeface="+mn-ea"/>
          <a:cs typeface="+mn-cs"/>
        </a:defRPr>
      </a:lvl4pPr>
      <a:lvl5pPr marL="2057400" indent="-180000" algn="just" defTabSz="914400" rtl="0" eaLnBrk="1" latinLnBrk="0" hangingPunct="1">
        <a:lnSpc>
          <a:spcPct val="100000"/>
        </a:lnSpc>
        <a:spcBef>
          <a:spcPts val="100"/>
        </a:spcBef>
        <a:spcAft>
          <a:spcPts val="100"/>
        </a:spcAft>
        <a:buFont typeface="Arial" panose="020B0604020202020204" pitchFamily="34" charset="0"/>
        <a:buChar char="•"/>
        <a:defRPr sz="1800" kern="1200">
          <a:solidFill>
            <a:schemeClr val="tx1">
              <a:lumMod val="95000"/>
              <a:lumOff val="5000"/>
            </a:schemeClr>
          </a:solidFill>
          <a:latin typeface="Nunito Sans"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041" userDrawn="1">
          <p15:clr>
            <a:srgbClr val="F26B43"/>
          </p15:clr>
        </p15:guide>
        <p15:guide id="2" pos="3629" userDrawn="1">
          <p15:clr>
            <a:srgbClr val="F26B43"/>
          </p15:clr>
        </p15:guide>
        <p15:guide id="3" pos="227" userDrawn="1">
          <p15:clr>
            <a:srgbClr val="F26B43"/>
          </p15:clr>
        </p15:guide>
        <p15:guide id="4" orient="horz" pos="112" userDrawn="1">
          <p15:clr>
            <a:srgbClr val="F26B43"/>
          </p15:clr>
        </p15:guide>
        <p15:guide id="5" orient="horz" pos="620" userDrawn="1">
          <p15:clr>
            <a:srgbClr val="F26B43"/>
          </p15:clr>
        </p15:guide>
        <p15:guide id="6" orient="horz" pos="680" userDrawn="1">
          <p15:clr>
            <a:srgbClr val="F26B43"/>
          </p15:clr>
        </p15:guide>
        <p15:guide id="7" pos="7144" userDrawn="1">
          <p15:clr>
            <a:srgbClr val="F26B43"/>
          </p15:clr>
        </p15:guide>
        <p15:guide id="10" orient="horz" pos="3855" userDrawn="1">
          <p15:clr>
            <a:srgbClr val="F26B43"/>
          </p15:clr>
        </p15:guide>
        <p15:guide id="11" pos="272" userDrawn="1">
          <p15:clr>
            <a:srgbClr val="F26B43"/>
          </p15:clr>
        </p15:guide>
        <p15:guide id="12" pos="113" userDrawn="1">
          <p15:clr>
            <a:srgbClr val="F26B43"/>
          </p15:clr>
        </p15:guide>
        <p15:guide id="13" pos="6985" userDrawn="1">
          <p15:clr>
            <a:srgbClr val="F26B43"/>
          </p15:clr>
        </p15:guide>
        <p15:guide id="14" orient="horz" pos="226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C7D1250-30A4-C0FB-527C-264B9DC0E818}"/>
              </a:ext>
            </a:extLst>
          </p:cNvPr>
          <p:cNvSpPr>
            <a:spLocks noGrp="1"/>
          </p:cNvSpPr>
          <p:nvPr>
            <p:ph type="body" idx="1"/>
          </p:nvPr>
        </p:nvSpPr>
        <p:spPr>
          <a:xfrm>
            <a:off x="431799" y="1079500"/>
            <a:ext cx="10658581" cy="5040313"/>
          </a:xfrm>
          <a:prstGeom prst="rect">
            <a:avLst/>
          </a:prstGeom>
        </p:spPr>
        <p:txBody>
          <a:bodyPr vert="horz" lIns="72000" tIns="72000" rIns="72000" bIns="72000" rtlCol="0">
            <a:normAutofit/>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8" name="Rectangle 7">
            <a:extLst>
              <a:ext uri="{FF2B5EF4-FFF2-40B4-BE49-F238E27FC236}">
                <a16:creationId xmlns:a16="http://schemas.microsoft.com/office/drawing/2014/main" id="{8C96D991-1CBB-27CE-5020-844484FAD7B3}"/>
              </a:ext>
            </a:extLst>
          </p:cNvPr>
          <p:cNvSpPr/>
          <p:nvPr userDrawn="1"/>
        </p:nvSpPr>
        <p:spPr>
          <a:xfrm>
            <a:off x="0" y="0"/>
            <a:ext cx="360000" cy="6480175"/>
          </a:xfrm>
          <a:prstGeom prst="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701" noProof="0" dirty="0">
              <a:latin typeface="Nunito Sans" pitchFamily="2" charset="0"/>
            </a:endParaRPr>
          </a:p>
        </p:txBody>
      </p:sp>
      <p:sp>
        <p:nvSpPr>
          <p:cNvPr id="6" name="Slide Number Placeholder 5">
            <a:extLst>
              <a:ext uri="{FF2B5EF4-FFF2-40B4-BE49-F238E27FC236}">
                <a16:creationId xmlns:a16="http://schemas.microsoft.com/office/drawing/2014/main" id="{A7FFF93E-F5F9-178B-C0BF-CBDA615D7184}"/>
              </a:ext>
            </a:extLst>
          </p:cNvPr>
          <p:cNvSpPr>
            <a:spLocks noGrp="1"/>
          </p:cNvSpPr>
          <p:nvPr>
            <p:ph type="sldNum" sz="quarter" idx="4"/>
          </p:nvPr>
        </p:nvSpPr>
        <p:spPr>
          <a:xfrm>
            <a:off x="582" y="5863340"/>
            <a:ext cx="359418" cy="255007"/>
          </a:xfrm>
          <a:prstGeom prst="rect">
            <a:avLst/>
          </a:prstGeom>
        </p:spPr>
        <p:txBody>
          <a:bodyPr vert="horz" lIns="91440" tIns="45720" rIns="91440" bIns="45720" rtlCol="0" anchor="ctr"/>
          <a:lstStyle>
            <a:lvl1pPr algn="ctr">
              <a:defRPr sz="1000">
                <a:solidFill>
                  <a:schemeClr val="bg1"/>
                </a:solidFill>
                <a:latin typeface="Nunito Sans" pitchFamily="2" charset="0"/>
              </a:defRPr>
            </a:lvl1pPr>
          </a:lstStyle>
          <a:p>
            <a:fld id="{4AD0A5CB-093A-4837-A477-D6CA31A518EC}" type="slidenum">
              <a:rPr lang="en-GB" smtClean="0"/>
              <a:pPr/>
              <a:t>‹#›</a:t>
            </a:fld>
            <a:endParaRPr lang="en-GB" dirty="0"/>
          </a:p>
        </p:txBody>
      </p:sp>
      <p:pic>
        <p:nvPicPr>
          <p:cNvPr id="10" name="Picture 9">
            <a:extLst>
              <a:ext uri="{FF2B5EF4-FFF2-40B4-BE49-F238E27FC236}">
                <a16:creationId xmlns:a16="http://schemas.microsoft.com/office/drawing/2014/main" id="{8A616CB5-15AA-8376-C0F9-4CD664164B5F}"/>
              </a:ext>
            </a:extLst>
          </p:cNvPr>
          <p:cNvPicPr>
            <a:picLocks noChangeAspect="1"/>
          </p:cNvPicPr>
          <p:nvPr userDrawn="1"/>
        </p:nvPicPr>
        <p:blipFill>
          <a:blip r:embed="rId26">
            <a:extLst>
              <a:ext uri="{28A0092B-C50C-407E-A947-70E740481C1C}">
                <a14:useLocalDpi xmlns:a14="http://schemas.microsoft.com/office/drawing/2010/main" val="0"/>
              </a:ext>
            </a:extLst>
          </a:blip>
          <a:srcRect/>
          <a:stretch/>
        </p:blipFill>
        <p:spPr>
          <a:xfrm>
            <a:off x="9721722" y="470058"/>
            <a:ext cx="1368000" cy="230027"/>
          </a:xfrm>
          <a:prstGeom prst="rect">
            <a:avLst/>
          </a:prstGeom>
        </p:spPr>
      </p:pic>
      <p:sp>
        <p:nvSpPr>
          <p:cNvPr id="9" name="Title Placeholder 8">
            <a:extLst>
              <a:ext uri="{FF2B5EF4-FFF2-40B4-BE49-F238E27FC236}">
                <a16:creationId xmlns:a16="http://schemas.microsoft.com/office/drawing/2014/main" id="{86A62E6F-E9C9-6AFE-1E83-6C20210734F8}"/>
              </a:ext>
            </a:extLst>
          </p:cNvPr>
          <p:cNvSpPr>
            <a:spLocks noGrp="1" noChangeAspect="1"/>
          </p:cNvSpPr>
          <p:nvPr>
            <p:ph type="title"/>
          </p:nvPr>
        </p:nvSpPr>
        <p:spPr>
          <a:xfrm>
            <a:off x="435846" y="181847"/>
            <a:ext cx="9000000" cy="806450"/>
          </a:xfrm>
          <a:prstGeom prst="rect">
            <a:avLst/>
          </a:prstGeom>
        </p:spPr>
        <p:txBody>
          <a:bodyPr vert="horz" wrap="square" lIns="108000" tIns="72000" rIns="108000" bIns="72000" rtlCol="0" anchor="ctr">
            <a:normAutofit/>
          </a:bodyPr>
          <a:lstStyle/>
          <a:p>
            <a:r>
              <a:rPr lang="en-GB" noProof="0" dirty="0"/>
              <a:t>Click to edit Master title style</a:t>
            </a:r>
          </a:p>
        </p:txBody>
      </p:sp>
    </p:spTree>
    <p:extLst>
      <p:ext uri="{BB962C8B-B14F-4D97-AF65-F5344CB8AC3E}">
        <p14:creationId xmlns:p14="http://schemas.microsoft.com/office/powerpoint/2010/main" val="243273256"/>
      </p:ext>
    </p:extLst>
  </p:cSld>
  <p:clrMap bg1="lt1" tx1="dk1" bg2="lt2" tx2="dk2" accent1="accent1" accent2="accent2" accent3="accent3" accent4="accent4" accent5="accent5" accent6="accent6" hlink="hlink" folHlink="folHlink"/>
  <p:sldLayoutIdLst>
    <p:sldLayoutId id="2147483753" r:id="rId1"/>
    <p:sldLayoutId id="2147483757" r:id="rId2"/>
    <p:sldLayoutId id="2147483755"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 id="2147483771" r:id="rId17"/>
    <p:sldLayoutId id="2147483773" r:id="rId18"/>
    <p:sldLayoutId id="2147483774" r:id="rId19"/>
    <p:sldLayoutId id="2147483776" r:id="rId20"/>
    <p:sldLayoutId id="2147483777" r:id="rId21"/>
    <p:sldLayoutId id="2147483778" r:id="rId22"/>
    <p:sldLayoutId id="2147483780" r:id="rId23"/>
    <p:sldLayoutId id="2147483782" r:id="rId24"/>
  </p:sldLayoutIdLst>
  <p:hf hdr="0" ftr="0" dt="0"/>
  <p:txStyles>
    <p:titleStyle>
      <a:lvl1pPr algn="l" defTabSz="914400" rtl="0" eaLnBrk="1" latinLnBrk="0" hangingPunct="1">
        <a:lnSpc>
          <a:spcPct val="90000"/>
        </a:lnSpc>
        <a:spcBef>
          <a:spcPct val="0"/>
        </a:spcBef>
        <a:buNone/>
        <a:defRPr sz="3200" b="1" kern="1200">
          <a:solidFill>
            <a:schemeClr val="tx1">
              <a:lumMod val="85000"/>
              <a:lumOff val="15000"/>
            </a:schemeClr>
          </a:solidFill>
          <a:latin typeface="Nunito Sans" pitchFamily="2" charset="0"/>
          <a:ea typeface="+mj-ea"/>
          <a:cs typeface="+mj-cs"/>
        </a:defRPr>
      </a:lvl1pPr>
    </p:titleStyle>
    <p:bodyStyle>
      <a:lvl1pPr marL="269875" indent="-180000" algn="just" defTabSz="914400" rtl="0" eaLnBrk="1" latinLnBrk="0" hangingPunct="1">
        <a:lnSpc>
          <a:spcPct val="100000"/>
        </a:lnSpc>
        <a:spcBef>
          <a:spcPts val="100"/>
        </a:spcBef>
        <a:spcAft>
          <a:spcPts val="100"/>
        </a:spcAft>
        <a:buFont typeface="Arial" panose="020B0604020202020204" pitchFamily="34" charset="0"/>
        <a:buChar char="•"/>
        <a:defRPr sz="2800" kern="1200">
          <a:solidFill>
            <a:schemeClr val="tx1">
              <a:lumMod val="95000"/>
              <a:lumOff val="5000"/>
            </a:schemeClr>
          </a:solidFill>
          <a:latin typeface="Nunito Sans" pitchFamily="2" charset="0"/>
          <a:ea typeface="+mn-ea"/>
          <a:cs typeface="+mn-cs"/>
        </a:defRPr>
      </a:lvl1pPr>
      <a:lvl2pPr marL="685800" indent="-180000" algn="just" defTabSz="914400" rtl="0" eaLnBrk="1" latinLnBrk="0" hangingPunct="1">
        <a:lnSpc>
          <a:spcPct val="100000"/>
        </a:lnSpc>
        <a:spcBef>
          <a:spcPts val="100"/>
        </a:spcBef>
        <a:spcAft>
          <a:spcPts val="100"/>
        </a:spcAft>
        <a:buFont typeface="Arial" panose="020B0604020202020204" pitchFamily="34" charset="0"/>
        <a:buChar char="•"/>
        <a:defRPr sz="2400" kern="1200">
          <a:solidFill>
            <a:schemeClr val="tx1">
              <a:lumMod val="95000"/>
              <a:lumOff val="5000"/>
            </a:schemeClr>
          </a:solidFill>
          <a:latin typeface="Nunito Sans" pitchFamily="2" charset="0"/>
          <a:ea typeface="+mn-ea"/>
          <a:cs typeface="+mn-cs"/>
        </a:defRPr>
      </a:lvl2pPr>
      <a:lvl3pPr marL="1143000" indent="-180000" algn="just" defTabSz="914400" rtl="0" eaLnBrk="1" latinLnBrk="0" hangingPunct="1">
        <a:lnSpc>
          <a:spcPct val="100000"/>
        </a:lnSpc>
        <a:spcBef>
          <a:spcPts val="100"/>
        </a:spcBef>
        <a:spcAft>
          <a:spcPts val="100"/>
        </a:spcAft>
        <a:buFont typeface="Arial" panose="020B0604020202020204" pitchFamily="34" charset="0"/>
        <a:buChar char="•"/>
        <a:defRPr sz="2000" kern="1200">
          <a:solidFill>
            <a:schemeClr val="tx1">
              <a:lumMod val="95000"/>
              <a:lumOff val="5000"/>
            </a:schemeClr>
          </a:solidFill>
          <a:latin typeface="Nunito Sans" pitchFamily="2" charset="0"/>
          <a:ea typeface="+mn-ea"/>
          <a:cs typeface="+mn-cs"/>
        </a:defRPr>
      </a:lvl3pPr>
      <a:lvl4pPr marL="1600200" indent="-180000" algn="just" defTabSz="914400" rtl="0" eaLnBrk="1" latinLnBrk="0" hangingPunct="1">
        <a:lnSpc>
          <a:spcPct val="100000"/>
        </a:lnSpc>
        <a:spcBef>
          <a:spcPts val="100"/>
        </a:spcBef>
        <a:spcAft>
          <a:spcPts val="100"/>
        </a:spcAft>
        <a:buFont typeface="Arial" panose="020B0604020202020204" pitchFamily="34" charset="0"/>
        <a:buChar char="•"/>
        <a:defRPr sz="1800" kern="1200">
          <a:solidFill>
            <a:schemeClr val="tx1">
              <a:lumMod val="95000"/>
              <a:lumOff val="5000"/>
            </a:schemeClr>
          </a:solidFill>
          <a:latin typeface="Nunito Sans" pitchFamily="2" charset="0"/>
          <a:ea typeface="+mn-ea"/>
          <a:cs typeface="+mn-cs"/>
        </a:defRPr>
      </a:lvl4pPr>
      <a:lvl5pPr marL="2057400" indent="-180000" algn="just" defTabSz="914400" rtl="0" eaLnBrk="1" latinLnBrk="0" hangingPunct="1">
        <a:lnSpc>
          <a:spcPct val="100000"/>
        </a:lnSpc>
        <a:spcBef>
          <a:spcPts val="100"/>
        </a:spcBef>
        <a:spcAft>
          <a:spcPts val="100"/>
        </a:spcAft>
        <a:buFont typeface="Arial" panose="020B0604020202020204" pitchFamily="34" charset="0"/>
        <a:buChar char="•"/>
        <a:defRPr sz="1800" kern="1200">
          <a:solidFill>
            <a:schemeClr val="tx1">
              <a:lumMod val="95000"/>
              <a:lumOff val="5000"/>
            </a:schemeClr>
          </a:solidFill>
          <a:latin typeface="Nunito Sans"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041">
          <p15:clr>
            <a:srgbClr val="F26B43"/>
          </p15:clr>
        </p15:guide>
        <p15:guide id="2" pos="3629">
          <p15:clr>
            <a:srgbClr val="F26B43"/>
          </p15:clr>
        </p15:guide>
        <p15:guide id="3" pos="227">
          <p15:clr>
            <a:srgbClr val="F26B43"/>
          </p15:clr>
        </p15:guide>
        <p15:guide id="4" orient="horz" pos="112">
          <p15:clr>
            <a:srgbClr val="F26B43"/>
          </p15:clr>
        </p15:guide>
        <p15:guide id="5" orient="horz" pos="620">
          <p15:clr>
            <a:srgbClr val="F26B43"/>
          </p15:clr>
        </p15:guide>
        <p15:guide id="6" orient="horz" pos="680">
          <p15:clr>
            <a:srgbClr val="F26B43"/>
          </p15:clr>
        </p15:guide>
        <p15:guide id="7" pos="7144">
          <p15:clr>
            <a:srgbClr val="F26B43"/>
          </p15:clr>
        </p15:guide>
        <p15:guide id="10" orient="horz" pos="3855">
          <p15:clr>
            <a:srgbClr val="F26B43"/>
          </p15:clr>
        </p15:guide>
        <p15:guide id="11" pos="272">
          <p15:clr>
            <a:srgbClr val="F26B43"/>
          </p15:clr>
        </p15:guide>
        <p15:guide id="12" pos="113">
          <p15:clr>
            <a:srgbClr val="F26B43"/>
          </p15:clr>
        </p15:guide>
        <p15:guide id="13" pos="6985">
          <p15:clr>
            <a:srgbClr val="F26B43"/>
          </p15:clr>
        </p15:guide>
        <p15:guide id="14" orient="horz" pos="226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40.xml"/><Relationship Id="rId5" Type="http://schemas.openxmlformats.org/officeDocument/2006/relationships/image" Target="../media/image29.png"/><Relationship Id="rId4" Type="http://schemas.openxmlformats.org/officeDocument/2006/relationships/hyperlink" Target="http://www.prakse.lv/top"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4437BC7-730F-0716-64C0-50568D360147}"/>
              </a:ext>
            </a:extLst>
          </p:cNvPr>
          <p:cNvSpPr>
            <a:spLocks noGrp="1"/>
          </p:cNvSpPr>
          <p:nvPr>
            <p:ph type="body" sz="quarter" idx="13"/>
          </p:nvPr>
        </p:nvSpPr>
        <p:spPr/>
        <p:txBody>
          <a:bodyPr>
            <a:noAutofit/>
          </a:bodyPr>
          <a:lstStyle/>
          <a:p>
            <a:endParaRPr lang="lv-LV" dirty="0"/>
          </a:p>
          <a:p>
            <a:r>
              <a:rPr lang="en-GB" dirty="0"/>
              <a:t>Indicator Description, Methodology and Results</a:t>
            </a:r>
          </a:p>
          <a:p>
            <a:endParaRPr lang="en-GB" dirty="0"/>
          </a:p>
        </p:txBody>
      </p:sp>
      <p:sp>
        <p:nvSpPr>
          <p:cNvPr id="3" name="Text Placeholder 2">
            <a:extLst>
              <a:ext uri="{FF2B5EF4-FFF2-40B4-BE49-F238E27FC236}">
                <a16:creationId xmlns:a16="http://schemas.microsoft.com/office/drawing/2014/main" id="{760B456D-BD06-A385-B256-CEB39F9DBD27}"/>
              </a:ext>
            </a:extLst>
          </p:cNvPr>
          <p:cNvSpPr>
            <a:spLocks noGrp="1"/>
          </p:cNvSpPr>
          <p:nvPr>
            <p:ph type="body" sz="quarter" idx="14"/>
          </p:nvPr>
        </p:nvSpPr>
        <p:spPr>
          <a:xfrm>
            <a:off x="794" y="4493383"/>
            <a:ext cx="11052688" cy="360000"/>
          </a:xfrm>
        </p:spPr>
        <p:txBody>
          <a:bodyPr>
            <a:noAutofit/>
          </a:bodyPr>
          <a:lstStyle/>
          <a:p>
            <a:endParaRPr lang="lv-LV" dirty="0"/>
          </a:p>
          <a:p>
            <a:pPr algn="r"/>
            <a:r>
              <a:rPr lang="lv-LV" dirty="0"/>
              <a:t>28.08.2026</a:t>
            </a:r>
            <a:endParaRPr lang="en-GB" dirty="0"/>
          </a:p>
          <a:p>
            <a:endParaRPr lang="en-GB" dirty="0"/>
          </a:p>
        </p:txBody>
      </p:sp>
      <p:sp>
        <p:nvSpPr>
          <p:cNvPr id="4" name="Text Placeholder 3">
            <a:extLst>
              <a:ext uri="{FF2B5EF4-FFF2-40B4-BE49-F238E27FC236}">
                <a16:creationId xmlns:a16="http://schemas.microsoft.com/office/drawing/2014/main" id="{8122B26C-84DB-CA47-B85D-CCB1202F4242}"/>
              </a:ext>
            </a:extLst>
          </p:cNvPr>
          <p:cNvSpPr>
            <a:spLocks noGrp="1"/>
          </p:cNvSpPr>
          <p:nvPr>
            <p:ph type="body" sz="quarter" idx="15"/>
          </p:nvPr>
        </p:nvSpPr>
        <p:spPr/>
        <p:txBody>
          <a:bodyPr/>
          <a:lstStyle/>
          <a:p>
            <a:r>
              <a:rPr lang="en-GB" dirty="0"/>
              <a:t>Employer Assessment</a:t>
            </a:r>
          </a:p>
        </p:txBody>
      </p:sp>
    </p:spTree>
    <p:extLst>
      <p:ext uri="{BB962C8B-B14F-4D97-AF65-F5344CB8AC3E}">
        <p14:creationId xmlns:p14="http://schemas.microsoft.com/office/powerpoint/2010/main" val="2384184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a:extLst>
              <a:ext uri="{FF2B5EF4-FFF2-40B4-BE49-F238E27FC236}">
                <a16:creationId xmlns:a16="http://schemas.microsoft.com/office/drawing/2014/main" id="{BF7F7EEA-F0CB-4F34-B6A3-55662B07A70B}"/>
              </a:ext>
            </a:extLst>
          </p:cNvPr>
          <p:cNvSpPr>
            <a:spLocks noGrp="1"/>
          </p:cNvSpPr>
          <p:nvPr/>
        </p:nvSpPr>
        <p:spPr>
          <a:xfrm>
            <a:off x="450100" y="198005"/>
            <a:ext cx="8100219" cy="360010"/>
          </a:xfrm>
          <a:prstGeom prst="rect">
            <a:avLst/>
          </a:prstGeom>
          <a:noFill/>
          <a:ln w="0">
            <a:noFill/>
            <a:prstDash val="solid"/>
          </a:ln>
        </p:spPr>
        <p:txBody>
          <a:bodyPr lIns="81002" tIns="45001" rIns="81002" bIns="45001" anchor="ctr">
            <a:normAutofit fontScale="90758" lnSpcReduction="20000"/>
          </a:bodyPr>
          <a:lstStyle/>
          <a:p>
            <a:pPr algn="l">
              <a:defRPr sz="2475" b="1" i="0">
                <a:solidFill>
                  <a:srgbClr val="002147"/>
                </a:solidFill>
                <a:latin typeface="Times New Roman"/>
                <a:ea typeface="Times New Roman"/>
                <a:cs typeface="Times New Roman"/>
              </a:defRPr>
            </a:pPr>
            <a:r>
              <a:rPr sz="2339" b="1">
                <a:solidFill>
                  <a:srgbClr val="002147"/>
                </a:solidFill>
                <a:latin typeface="Times New Roman"/>
                <a:ea typeface="Times New Roman"/>
                <a:cs typeface="Times New Roman"/>
              </a:rPr>
              <a:t>Employer Assessment</a:t>
            </a:r>
          </a:p>
        </p:txBody>
      </p:sp>
      <p:sp>
        <p:nvSpPr>
          <p:cNvPr id="2" name="subtitle">
            <a:extLst>
              <a:ext uri="{FF2B5EF4-FFF2-40B4-BE49-F238E27FC236}">
                <a16:creationId xmlns:a16="http://schemas.microsoft.com/office/drawing/2014/main" id="{03C26B19-0541-492C-9B7A-FCBFEC564D8C}"/>
              </a:ext>
            </a:extLst>
          </p:cNvPr>
          <p:cNvSpPr>
            <a:spLocks noGrp="1"/>
          </p:cNvSpPr>
          <p:nvPr/>
        </p:nvSpPr>
        <p:spPr>
          <a:xfrm>
            <a:off x="450100" y="549015"/>
            <a:ext cx="4500122" cy="198005"/>
          </a:xfrm>
          <a:prstGeom prst="rect">
            <a:avLst/>
          </a:prstGeom>
          <a:noFill/>
          <a:ln w="0">
            <a:noFill/>
            <a:prstDash val="solid"/>
          </a:ln>
        </p:spPr>
        <p:txBody>
          <a:bodyPr lIns="81002" tIns="45001" rIns="81002" bIns="45001" anchor="ctr">
            <a:normAutofit fontScale="74167" lnSpcReduction="20000"/>
          </a:bodyPr>
          <a:lstStyle/>
          <a:p>
            <a:pPr algn="l">
              <a:defRPr sz="1125" b="1" i="0">
                <a:solidFill>
                  <a:srgbClr val="596F87"/>
                </a:solidFill>
                <a:latin typeface="Times New Roman"/>
                <a:ea typeface="Times New Roman"/>
                <a:cs typeface="Times New Roman"/>
              </a:defRPr>
            </a:pPr>
            <a:r>
              <a:rPr sz="1063" b="1">
                <a:solidFill>
                  <a:srgbClr val="596F87"/>
                </a:solidFill>
                <a:latin typeface="Times New Roman"/>
                <a:ea typeface="Times New Roman"/>
                <a:cs typeface="Times New Roman"/>
              </a:rPr>
              <a:t>INDICATOR DESCRIPTION</a:t>
            </a:r>
          </a:p>
        </p:txBody>
      </p:sp>
      <p:sp>
        <p:nvSpPr>
          <p:cNvPr id="3" name="rule">
            <a:extLst>
              <a:ext uri="{FF2B5EF4-FFF2-40B4-BE49-F238E27FC236}">
                <a16:creationId xmlns:a16="http://schemas.microsoft.com/office/drawing/2014/main" id="{8129B893-DD85-4C2F-BF49-0925C3C7B721}"/>
              </a:ext>
            </a:extLst>
          </p:cNvPr>
          <p:cNvSpPr>
            <a:spLocks noGrp="1"/>
          </p:cNvSpPr>
          <p:nvPr/>
        </p:nvSpPr>
        <p:spPr>
          <a:xfrm>
            <a:off x="432100" y="792021"/>
            <a:ext cx="9810265" cy="36001"/>
          </a:xfrm>
          <a:prstGeom prst="rect">
            <a:avLst/>
          </a:prstGeom>
          <a:solidFill>
            <a:srgbClr val="002147"/>
          </a:solidFill>
          <a:ln w="0">
            <a:solidFill>
              <a:srgbClr val="002147"/>
            </a:solidFill>
            <a:prstDash val="solid"/>
          </a:ln>
        </p:spPr>
      </p:sp>
      <p:sp>
        <p:nvSpPr>
          <p:cNvPr id="4" name="intro">
            <a:extLst>
              <a:ext uri="{FF2B5EF4-FFF2-40B4-BE49-F238E27FC236}">
                <a16:creationId xmlns:a16="http://schemas.microsoft.com/office/drawing/2014/main" id="{6F6ED1D1-80BA-4B6E-9353-FBB3C5722BC1}"/>
              </a:ext>
            </a:extLst>
          </p:cNvPr>
          <p:cNvSpPr>
            <a:spLocks noGrp="1"/>
          </p:cNvSpPr>
          <p:nvPr/>
        </p:nvSpPr>
        <p:spPr>
          <a:xfrm>
            <a:off x="450101" y="909024"/>
            <a:ext cx="10260277" cy="306008"/>
          </a:xfrm>
          <a:prstGeom prst="rect">
            <a:avLst/>
          </a:prstGeom>
          <a:noFill/>
          <a:ln w="0">
            <a:noFill/>
            <a:prstDash val="solid"/>
          </a:ln>
        </p:spPr>
        <p:txBody>
          <a:bodyPr lIns="81002" tIns="45001" rIns="81002" bIns="45001" anchor="ctr">
            <a:normAutofit fontScale="93197"/>
          </a:bodyPr>
          <a:lstStyle/>
          <a:p>
            <a:pPr algn="l">
              <a:defRPr sz="1275" b="0" i="0">
                <a:solidFill>
                  <a:srgbClr val="000000"/>
                </a:solidFill>
                <a:latin typeface="Times New Roman"/>
                <a:ea typeface="Times New Roman"/>
                <a:cs typeface="Times New Roman"/>
              </a:defRPr>
            </a:pPr>
            <a:r>
              <a:rPr sz="1205" dirty="0">
                <a:solidFill>
                  <a:srgbClr val="000000"/>
                </a:solidFill>
                <a:latin typeface="Times New Roman"/>
                <a:ea typeface="Times New Roman"/>
                <a:cs typeface="Times New Roman"/>
              </a:rPr>
              <a:t>Employer assessment is </a:t>
            </a:r>
            <a:r>
              <a:rPr sz="1205" dirty="0" err="1">
                <a:solidFill>
                  <a:srgbClr val="000000"/>
                </a:solidFill>
                <a:latin typeface="Times New Roman"/>
                <a:ea typeface="Times New Roman"/>
                <a:cs typeface="Times New Roman"/>
              </a:rPr>
              <a:t>characterised</a:t>
            </a:r>
            <a:r>
              <a:rPr sz="1205" dirty="0">
                <a:solidFill>
                  <a:srgbClr val="000000"/>
                </a:solidFill>
                <a:latin typeface="Times New Roman"/>
                <a:ea typeface="Times New Roman"/>
                <a:cs typeface="Times New Roman"/>
              </a:rPr>
              <a:t> by two complementary indicators: the external PRAKSE.LV assessment and the results of the RISEBA Employer Survey.</a:t>
            </a:r>
          </a:p>
        </p:txBody>
      </p:sp>
      <p:sp>
        <p:nvSpPr>
          <p:cNvPr id="5" name="head-1">
            <a:extLst>
              <a:ext uri="{FF2B5EF4-FFF2-40B4-BE49-F238E27FC236}">
                <a16:creationId xmlns:a16="http://schemas.microsoft.com/office/drawing/2014/main" id="{22DF6F96-C6C2-471D-A4F2-B1FB9D4D6BCF}"/>
              </a:ext>
            </a:extLst>
          </p:cNvPr>
          <p:cNvSpPr>
            <a:spLocks noGrp="1"/>
          </p:cNvSpPr>
          <p:nvPr/>
        </p:nvSpPr>
        <p:spPr>
          <a:xfrm>
            <a:off x="467572" y="1339183"/>
            <a:ext cx="1710046" cy="477013"/>
          </a:xfrm>
          <a:prstGeom prst="rect">
            <a:avLst/>
          </a:prstGeom>
          <a:solidFill>
            <a:srgbClr val="596F87"/>
          </a:solidFill>
          <a:ln w="9525">
            <a:solidFill>
              <a:srgbClr val="1C2732"/>
            </a:solidFill>
            <a:prstDash val="solid"/>
          </a:ln>
        </p:spPr>
      </p:sp>
      <p:sp>
        <p:nvSpPr>
          <p:cNvPr id="6" name="head-2">
            <a:extLst>
              <a:ext uri="{FF2B5EF4-FFF2-40B4-BE49-F238E27FC236}">
                <a16:creationId xmlns:a16="http://schemas.microsoft.com/office/drawing/2014/main" id="{68DD9E87-C04B-46D5-8AB0-A66B540F1889}"/>
              </a:ext>
            </a:extLst>
          </p:cNvPr>
          <p:cNvSpPr>
            <a:spLocks noGrp="1"/>
          </p:cNvSpPr>
          <p:nvPr/>
        </p:nvSpPr>
        <p:spPr>
          <a:xfrm>
            <a:off x="2177618" y="1339183"/>
            <a:ext cx="4320117" cy="477013"/>
          </a:xfrm>
          <a:prstGeom prst="rect">
            <a:avLst/>
          </a:prstGeom>
          <a:solidFill>
            <a:srgbClr val="596F87"/>
          </a:solidFill>
          <a:ln w="9525">
            <a:solidFill>
              <a:srgbClr val="1C2732"/>
            </a:solidFill>
            <a:prstDash val="solid"/>
          </a:ln>
        </p:spPr>
      </p:sp>
      <p:sp>
        <p:nvSpPr>
          <p:cNvPr id="7" name="head-3">
            <a:extLst>
              <a:ext uri="{FF2B5EF4-FFF2-40B4-BE49-F238E27FC236}">
                <a16:creationId xmlns:a16="http://schemas.microsoft.com/office/drawing/2014/main" id="{9A98498E-7B67-444E-9797-92AEDEFF3C3B}"/>
              </a:ext>
            </a:extLst>
          </p:cNvPr>
          <p:cNvSpPr>
            <a:spLocks noGrp="1"/>
          </p:cNvSpPr>
          <p:nvPr/>
        </p:nvSpPr>
        <p:spPr>
          <a:xfrm>
            <a:off x="6497735" y="1339183"/>
            <a:ext cx="4365118" cy="477013"/>
          </a:xfrm>
          <a:prstGeom prst="rect">
            <a:avLst/>
          </a:prstGeom>
          <a:solidFill>
            <a:srgbClr val="596F87"/>
          </a:solidFill>
          <a:ln w="9525">
            <a:solidFill>
              <a:srgbClr val="1C2732"/>
            </a:solidFill>
            <a:prstDash val="solid"/>
          </a:ln>
        </p:spPr>
      </p:sp>
      <p:sp>
        <p:nvSpPr>
          <p:cNvPr id="8" name="h1">
            <a:extLst>
              <a:ext uri="{FF2B5EF4-FFF2-40B4-BE49-F238E27FC236}">
                <a16:creationId xmlns:a16="http://schemas.microsoft.com/office/drawing/2014/main" id="{E982138A-DEB5-4909-97A0-DF0A4F422BEA}"/>
              </a:ext>
            </a:extLst>
          </p:cNvPr>
          <p:cNvSpPr>
            <a:spLocks noGrp="1"/>
          </p:cNvSpPr>
          <p:nvPr/>
        </p:nvSpPr>
        <p:spPr>
          <a:xfrm>
            <a:off x="512573" y="1420185"/>
            <a:ext cx="1620044" cy="306008"/>
          </a:xfrm>
          <a:prstGeom prst="rect">
            <a:avLst/>
          </a:prstGeom>
          <a:noFill/>
          <a:ln w="0">
            <a:noFill/>
            <a:prstDash val="solid"/>
          </a:ln>
        </p:spPr>
        <p:txBody>
          <a:bodyPr lIns="81002" tIns="45001" rIns="81002" bIns="45001" anchor="ctr">
            <a:normAutofit/>
          </a:bodyPr>
          <a:lstStyle/>
          <a:p>
            <a:pPr algn="ctr">
              <a:defRPr sz="1275" b="1" i="0">
                <a:solidFill>
                  <a:srgbClr val="FFFFFF"/>
                </a:solidFill>
                <a:latin typeface="Times New Roman"/>
                <a:ea typeface="Times New Roman"/>
                <a:cs typeface="Times New Roman"/>
              </a:defRPr>
            </a:pPr>
            <a:r>
              <a:rPr sz="1205" b="1">
                <a:solidFill>
                  <a:srgbClr val="FFFFFF"/>
                </a:solidFill>
                <a:latin typeface="Times New Roman"/>
                <a:ea typeface="Times New Roman"/>
                <a:cs typeface="Times New Roman"/>
              </a:rPr>
              <a:t>INDICATOR</a:t>
            </a:r>
          </a:p>
        </p:txBody>
      </p:sp>
      <p:sp>
        <p:nvSpPr>
          <p:cNvPr id="9" name="h2">
            <a:extLst>
              <a:ext uri="{FF2B5EF4-FFF2-40B4-BE49-F238E27FC236}">
                <a16:creationId xmlns:a16="http://schemas.microsoft.com/office/drawing/2014/main" id="{1319B00B-D1C7-4753-ACE6-1E90D3060E05}"/>
              </a:ext>
            </a:extLst>
          </p:cNvPr>
          <p:cNvSpPr>
            <a:spLocks noGrp="1"/>
          </p:cNvSpPr>
          <p:nvPr/>
        </p:nvSpPr>
        <p:spPr>
          <a:xfrm>
            <a:off x="2222619" y="1420185"/>
            <a:ext cx="4230114" cy="306008"/>
          </a:xfrm>
          <a:prstGeom prst="rect">
            <a:avLst/>
          </a:prstGeom>
          <a:noFill/>
          <a:ln w="0">
            <a:noFill/>
            <a:prstDash val="solid"/>
          </a:ln>
        </p:spPr>
        <p:txBody>
          <a:bodyPr lIns="81002" tIns="45001" rIns="81002" bIns="45001" anchor="ctr">
            <a:normAutofit/>
          </a:bodyPr>
          <a:lstStyle/>
          <a:p>
            <a:pPr algn="ctr">
              <a:defRPr sz="1275" b="1" i="0">
                <a:solidFill>
                  <a:srgbClr val="FFFFFF"/>
                </a:solidFill>
                <a:latin typeface="Times New Roman"/>
                <a:ea typeface="Times New Roman"/>
                <a:cs typeface="Times New Roman"/>
              </a:defRPr>
            </a:pPr>
            <a:r>
              <a:rPr sz="1205" b="1">
                <a:solidFill>
                  <a:srgbClr val="FFFFFF"/>
                </a:solidFill>
                <a:latin typeface="Times New Roman"/>
                <a:ea typeface="Times New Roman"/>
                <a:cs typeface="Times New Roman"/>
              </a:rPr>
              <a:t>WHAT IT MEASURES</a:t>
            </a:r>
          </a:p>
        </p:txBody>
      </p:sp>
      <p:sp>
        <p:nvSpPr>
          <p:cNvPr id="10" name="h3">
            <a:extLst>
              <a:ext uri="{FF2B5EF4-FFF2-40B4-BE49-F238E27FC236}">
                <a16:creationId xmlns:a16="http://schemas.microsoft.com/office/drawing/2014/main" id="{D737123B-0233-405C-960C-776D989169DE}"/>
              </a:ext>
            </a:extLst>
          </p:cNvPr>
          <p:cNvSpPr>
            <a:spLocks noGrp="1"/>
          </p:cNvSpPr>
          <p:nvPr/>
        </p:nvSpPr>
        <p:spPr>
          <a:xfrm>
            <a:off x="6542737" y="1420185"/>
            <a:ext cx="4275115" cy="306008"/>
          </a:xfrm>
          <a:prstGeom prst="rect">
            <a:avLst/>
          </a:prstGeom>
          <a:noFill/>
          <a:ln w="0">
            <a:noFill/>
            <a:prstDash val="solid"/>
          </a:ln>
        </p:spPr>
        <p:txBody>
          <a:bodyPr lIns="81002" tIns="45001" rIns="81002" bIns="45001" anchor="ctr">
            <a:normAutofit/>
          </a:bodyPr>
          <a:lstStyle/>
          <a:p>
            <a:pPr algn="ctr">
              <a:defRPr sz="1275" b="1" i="0">
                <a:solidFill>
                  <a:srgbClr val="FFFFFF"/>
                </a:solidFill>
                <a:latin typeface="Times New Roman"/>
                <a:ea typeface="Times New Roman"/>
                <a:cs typeface="Times New Roman"/>
              </a:defRPr>
            </a:pPr>
            <a:r>
              <a:rPr sz="1205" b="1">
                <a:solidFill>
                  <a:srgbClr val="FFFFFF"/>
                </a:solidFill>
                <a:latin typeface="Times New Roman"/>
                <a:ea typeface="Times New Roman"/>
                <a:cs typeface="Times New Roman"/>
              </a:rPr>
              <a:t>ASSESSMENT CRITERION / TARGET</a:t>
            </a:r>
          </a:p>
        </p:txBody>
      </p:sp>
      <p:sp>
        <p:nvSpPr>
          <p:cNvPr id="11" name="r1c1">
            <a:extLst>
              <a:ext uri="{FF2B5EF4-FFF2-40B4-BE49-F238E27FC236}">
                <a16:creationId xmlns:a16="http://schemas.microsoft.com/office/drawing/2014/main" id="{BCEB19F6-F343-406E-B7D5-DC09084A6BD9}"/>
              </a:ext>
            </a:extLst>
          </p:cNvPr>
          <p:cNvSpPr>
            <a:spLocks noGrp="1"/>
          </p:cNvSpPr>
          <p:nvPr/>
        </p:nvSpPr>
        <p:spPr>
          <a:xfrm>
            <a:off x="459102" y="1816196"/>
            <a:ext cx="1709515" cy="1350036"/>
          </a:xfrm>
          <a:prstGeom prst="rect">
            <a:avLst/>
          </a:prstGeom>
          <a:solidFill>
            <a:srgbClr val="EDEFF2"/>
          </a:solidFill>
          <a:ln w="9525">
            <a:solidFill>
              <a:srgbClr val="1C2732"/>
            </a:solidFill>
            <a:prstDash val="solid"/>
          </a:ln>
        </p:spPr>
      </p:sp>
      <p:sp>
        <p:nvSpPr>
          <p:cNvPr id="12" name="r1c2">
            <a:extLst>
              <a:ext uri="{FF2B5EF4-FFF2-40B4-BE49-F238E27FC236}">
                <a16:creationId xmlns:a16="http://schemas.microsoft.com/office/drawing/2014/main" id="{8F5B0B49-DCBA-4E1B-90CF-B5F1EA5C0B6E}"/>
              </a:ext>
            </a:extLst>
          </p:cNvPr>
          <p:cNvSpPr>
            <a:spLocks noGrp="1"/>
          </p:cNvSpPr>
          <p:nvPr/>
        </p:nvSpPr>
        <p:spPr>
          <a:xfrm>
            <a:off x="2177618" y="1816196"/>
            <a:ext cx="4320117" cy="1350036"/>
          </a:xfrm>
          <a:prstGeom prst="rect">
            <a:avLst/>
          </a:prstGeom>
          <a:solidFill>
            <a:srgbClr val="FFFFFF"/>
          </a:solidFill>
          <a:ln w="9525">
            <a:solidFill>
              <a:srgbClr val="1C2732"/>
            </a:solidFill>
            <a:prstDash val="solid"/>
          </a:ln>
        </p:spPr>
      </p:sp>
      <p:sp>
        <p:nvSpPr>
          <p:cNvPr id="13" name="r1c3">
            <a:extLst>
              <a:ext uri="{FF2B5EF4-FFF2-40B4-BE49-F238E27FC236}">
                <a16:creationId xmlns:a16="http://schemas.microsoft.com/office/drawing/2014/main" id="{534937B7-CF01-458D-8932-B73E62AE27ED}"/>
              </a:ext>
            </a:extLst>
          </p:cNvPr>
          <p:cNvSpPr>
            <a:spLocks noGrp="1"/>
          </p:cNvSpPr>
          <p:nvPr/>
        </p:nvSpPr>
        <p:spPr>
          <a:xfrm>
            <a:off x="6497735" y="1816196"/>
            <a:ext cx="4365118" cy="1350036"/>
          </a:xfrm>
          <a:prstGeom prst="rect">
            <a:avLst/>
          </a:prstGeom>
          <a:solidFill>
            <a:srgbClr val="EDEFF2"/>
          </a:solidFill>
          <a:ln w="9525">
            <a:solidFill>
              <a:srgbClr val="1C2732"/>
            </a:solidFill>
            <a:prstDash val="solid"/>
          </a:ln>
        </p:spPr>
      </p:sp>
      <p:sp>
        <p:nvSpPr>
          <p:cNvPr id="14" name="r1-ind">
            <a:extLst>
              <a:ext uri="{FF2B5EF4-FFF2-40B4-BE49-F238E27FC236}">
                <a16:creationId xmlns:a16="http://schemas.microsoft.com/office/drawing/2014/main" id="{438A4687-403E-45F6-ACE6-4389F4096BC0}"/>
              </a:ext>
            </a:extLst>
          </p:cNvPr>
          <p:cNvSpPr>
            <a:spLocks noGrp="1"/>
          </p:cNvSpPr>
          <p:nvPr/>
        </p:nvSpPr>
        <p:spPr>
          <a:xfrm>
            <a:off x="521574" y="2032202"/>
            <a:ext cx="1674045" cy="900024"/>
          </a:xfrm>
          <a:prstGeom prst="rect">
            <a:avLst/>
          </a:prstGeom>
          <a:noFill/>
          <a:ln w="0">
            <a:noFill/>
            <a:prstDash val="solid"/>
          </a:ln>
        </p:spPr>
        <p:txBody>
          <a:bodyPr lIns="81002" tIns="45001" rIns="81002" bIns="45001" anchor="ctr">
            <a:normAutofit/>
          </a:bodyPr>
          <a:lstStyle/>
          <a:p>
            <a:pPr algn="l">
              <a:defRPr sz="1500" b="1" i="0">
                <a:solidFill>
                  <a:srgbClr val="002147"/>
                </a:solidFill>
                <a:latin typeface="Times New Roman"/>
                <a:ea typeface="Times New Roman"/>
                <a:cs typeface="Times New Roman"/>
              </a:defRPr>
            </a:pPr>
            <a:r>
              <a:rPr sz="1417" b="1" dirty="0">
                <a:solidFill>
                  <a:srgbClr val="002147"/>
                </a:solidFill>
                <a:latin typeface="Times New Roman"/>
                <a:ea typeface="Times New Roman"/>
                <a:cs typeface="Times New Roman"/>
              </a:rPr>
              <a:t>PRAKSE.LV</a:t>
            </a:r>
          </a:p>
          <a:p>
            <a:pPr algn="l">
              <a:defRPr sz="1500" b="1" i="0">
                <a:solidFill>
                  <a:srgbClr val="002147"/>
                </a:solidFill>
                <a:latin typeface="Times New Roman"/>
                <a:ea typeface="Times New Roman"/>
                <a:cs typeface="Times New Roman"/>
              </a:defRPr>
            </a:pPr>
            <a:r>
              <a:rPr sz="1417" b="1" dirty="0">
                <a:solidFill>
                  <a:srgbClr val="002147"/>
                </a:solidFill>
                <a:latin typeface="Times New Roman"/>
                <a:ea typeface="Times New Roman"/>
                <a:cs typeface="Times New Roman"/>
              </a:rPr>
              <a:t>assessment</a:t>
            </a:r>
          </a:p>
        </p:txBody>
      </p:sp>
      <p:sp>
        <p:nvSpPr>
          <p:cNvPr id="15" name="r1-measure">
            <a:extLst>
              <a:ext uri="{FF2B5EF4-FFF2-40B4-BE49-F238E27FC236}">
                <a16:creationId xmlns:a16="http://schemas.microsoft.com/office/drawing/2014/main" id="{D620ACF1-F947-4F43-AEA2-E61B4385A8C5}"/>
              </a:ext>
            </a:extLst>
          </p:cNvPr>
          <p:cNvSpPr>
            <a:spLocks noGrp="1"/>
          </p:cNvSpPr>
          <p:nvPr/>
        </p:nvSpPr>
        <p:spPr>
          <a:xfrm>
            <a:off x="2195618" y="2032202"/>
            <a:ext cx="4284116" cy="900024"/>
          </a:xfrm>
          <a:prstGeom prst="rect">
            <a:avLst/>
          </a:prstGeom>
          <a:noFill/>
          <a:ln w="0">
            <a:noFill/>
            <a:prstDash val="solid"/>
          </a:ln>
        </p:spPr>
        <p:txBody>
          <a:bodyPr lIns="81002" tIns="45001" rIns="81002" bIns="45001" anchor="ctr">
            <a:normAutofit/>
          </a:bodyPr>
          <a:lstStyle/>
          <a:p>
            <a:pPr algn="l">
              <a:defRPr sz="1425" b="0" i="0">
                <a:solidFill>
                  <a:srgbClr val="000000"/>
                </a:solidFill>
                <a:latin typeface="Times New Roman"/>
                <a:ea typeface="Times New Roman"/>
                <a:cs typeface="Times New Roman"/>
              </a:defRPr>
            </a:pPr>
            <a:r>
              <a:rPr sz="1346">
                <a:solidFill>
                  <a:srgbClr val="000000"/>
                </a:solidFill>
                <a:latin typeface="Times New Roman"/>
                <a:ea typeface="Times New Roman"/>
                <a:cs typeface="Times New Roman"/>
              </a:rPr>
              <a:t>External employer assessment of higher education institutions.</a:t>
            </a:r>
          </a:p>
        </p:txBody>
      </p:sp>
      <p:sp>
        <p:nvSpPr>
          <p:cNvPr id="16" name="r1-target">
            <a:extLst>
              <a:ext uri="{FF2B5EF4-FFF2-40B4-BE49-F238E27FC236}">
                <a16:creationId xmlns:a16="http://schemas.microsoft.com/office/drawing/2014/main" id="{95400E50-E7A1-449B-9C34-158D06B14549}"/>
              </a:ext>
            </a:extLst>
          </p:cNvPr>
          <p:cNvSpPr>
            <a:spLocks noGrp="1"/>
          </p:cNvSpPr>
          <p:nvPr/>
        </p:nvSpPr>
        <p:spPr>
          <a:xfrm>
            <a:off x="6587738" y="2338210"/>
            <a:ext cx="4185113" cy="522014"/>
          </a:xfrm>
          <a:prstGeom prst="rect">
            <a:avLst/>
          </a:prstGeom>
          <a:noFill/>
          <a:ln w="0">
            <a:noFill/>
            <a:prstDash val="solid"/>
          </a:ln>
        </p:spPr>
        <p:txBody>
          <a:bodyPr lIns="81002" tIns="45001" rIns="81002" bIns="45001" anchor="t">
            <a:normAutofit/>
          </a:bodyPr>
          <a:lstStyle/>
          <a:p>
            <a:pPr algn="l">
              <a:defRPr sz="1425" b="0" i="0">
                <a:solidFill>
                  <a:srgbClr val="000000"/>
                </a:solidFill>
                <a:latin typeface="Times New Roman"/>
                <a:ea typeface="Times New Roman"/>
                <a:cs typeface="Times New Roman"/>
              </a:defRPr>
            </a:pPr>
            <a:r>
              <a:rPr sz="1346">
                <a:solidFill>
                  <a:srgbClr val="000000"/>
                </a:solidFill>
                <a:latin typeface="Times New Roman"/>
                <a:ea typeface="Times New Roman"/>
                <a:cs typeface="Times New Roman"/>
              </a:rPr>
              <a:t>among higher education institutions founded by legal entities</a:t>
            </a:r>
          </a:p>
        </p:txBody>
      </p:sp>
      <p:sp>
        <p:nvSpPr>
          <p:cNvPr id="17" name="r1-top">
            <a:extLst>
              <a:ext uri="{FF2B5EF4-FFF2-40B4-BE49-F238E27FC236}">
                <a16:creationId xmlns:a16="http://schemas.microsoft.com/office/drawing/2014/main" id="{7EDB4522-5E74-4994-A7DC-33434E4A2457}"/>
              </a:ext>
            </a:extLst>
          </p:cNvPr>
          <p:cNvSpPr>
            <a:spLocks noGrp="1"/>
          </p:cNvSpPr>
          <p:nvPr/>
        </p:nvSpPr>
        <p:spPr>
          <a:xfrm>
            <a:off x="6587737" y="2050202"/>
            <a:ext cx="1170032" cy="306008"/>
          </a:xfrm>
          <a:prstGeom prst="rect">
            <a:avLst/>
          </a:prstGeom>
          <a:noFill/>
          <a:ln w="0">
            <a:noFill/>
            <a:prstDash val="solid"/>
          </a:ln>
        </p:spPr>
        <p:txBody>
          <a:bodyPr lIns="81002" tIns="45001" rIns="81002" bIns="45001" anchor="ctr">
            <a:normAutofit fontScale="90833" lnSpcReduction="20000"/>
          </a:bodyPr>
          <a:lstStyle/>
          <a:p>
            <a:pPr algn="l">
              <a:defRPr sz="1800" b="1" i="0">
                <a:solidFill>
                  <a:srgbClr val="002147"/>
                </a:solidFill>
                <a:latin typeface="Times New Roman"/>
                <a:ea typeface="Times New Roman"/>
                <a:cs typeface="Times New Roman"/>
              </a:defRPr>
            </a:pPr>
            <a:r>
              <a:rPr b="1">
                <a:solidFill>
                  <a:srgbClr val="002147"/>
                </a:solidFill>
                <a:latin typeface="Times New Roman"/>
                <a:ea typeface="Times New Roman"/>
                <a:cs typeface="Times New Roman"/>
              </a:rPr>
              <a:t>TOP 3</a:t>
            </a:r>
          </a:p>
        </p:txBody>
      </p:sp>
      <p:sp>
        <p:nvSpPr>
          <p:cNvPr id="18" name="r2c1">
            <a:extLst>
              <a:ext uri="{FF2B5EF4-FFF2-40B4-BE49-F238E27FC236}">
                <a16:creationId xmlns:a16="http://schemas.microsoft.com/office/drawing/2014/main" id="{F079F4D8-4457-45C9-B978-F220FB6D53FA}"/>
              </a:ext>
            </a:extLst>
          </p:cNvPr>
          <p:cNvSpPr>
            <a:spLocks noGrp="1"/>
          </p:cNvSpPr>
          <p:nvPr/>
        </p:nvSpPr>
        <p:spPr>
          <a:xfrm>
            <a:off x="454072" y="3168085"/>
            <a:ext cx="1710046" cy="1710046"/>
          </a:xfrm>
          <a:prstGeom prst="rect">
            <a:avLst/>
          </a:prstGeom>
          <a:solidFill>
            <a:srgbClr val="EDEFF2"/>
          </a:solidFill>
          <a:ln w="9525">
            <a:solidFill>
              <a:srgbClr val="1C2732"/>
            </a:solidFill>
            <a:prstDash val="solid"/>
          </a:ln>
        </p:spPr>
      </p:sp>
      <p:sp>
        <p:nvSpPr>
          <p:cNvPr id="19" name="r2c2">
            <a:extLst>
              <a:ext uri="{FF2B5EF4-FFF2-40B4-BE49-F238E27FC236}">
                <a16:creationId xmlns:a16="http://schemas.microsoft.com/office/drawing/2014/main" id="{6E1AE60D-FCF8-4530-87F3-36FD0D3D5044}"/>
              </a:ext>
            </a:extLst>
          </p:cNvPr>
          <p:cNvSpPr>
            <a:spLocks noGrp="1"/>
          </p:cNvSpPr>
          <p:nvPr/>
        </p:nvSpPr>
        <p:spPr>
          <a:xfrm>
            <a:off x="2168618" y="3168085"/>
            <a:ext cx="4320117" cy="1710046"/>
          </a:xfrm>
          <a:prstGeom prst="rect">
            <a:avLst/>
          </a:prstGeom>
          <a:solidFill>
            <a:srgbClr val="FFFFFF"/>
          </a:solidFill>
          <a:ln w="9525">
            <a:solidFill>
              <a:srgbClr val="1C2732"/>
            </a:solidFill>
            <a:prstDash val="solid"/>
          </a:ln>
        </p:spPr>
      </p:sp>
      <p:sp>
        <p:nvSpPr>
          <p:cNvPr id="20" name="r2c3">
            <a:extLst>
              <a:ext uri="{FF2B5EF4-FFF2-40B4-BE49-F238E27FC236}">
                <a16:creationId xmlns:a16="http://schemas.microsoft.com/office/drawing/2014/main" id="{D7819D9F-C9A3-4B1B-9C96-C9737C6FF018}"/>
              </a:ext>
            </a:extLst>
          </p:cNvPr>
          <p:cNvSpPr>
            <a:spLocks noGrp="1"/>
          </p:cNvSpPr>
          <p:nvPr/>
        </p:nvSpPr>
        <p:spPr>
          <a:xfrm>
            <a:off x="6497735" y="3157232"/>
            <a:ext cx="4365118" cy="1710046"/>
          </a:xfrm>
          <a:prstGeom prst="rect">
            <a:avLst/>
          </a:prstGeom>
          <a:solidFill>
            <a:srgbClr val="EDEFF2"/>
          </a:solidFill>
          <a:ln w="9525">
            <a:solidFill>
              <a:srgbClr val="1C2732"/>
            </a:solidFill>
            <a:prstDash val="solid"/>
          </a:ln>
        </p:spPr>
      </p:sp>
      <p:sp>
        <p:nvSpPr>
          <p:cNvPr id="21" name="r2-ind">
            <a:extLst>
              <a:ext uri="{FF2B5EF4-FFF2-40B4-BE49-F238E27FC236}">
                <a16:creationId xmlns:a16="http://schemas.microsoft.com/office/drawing/2014/main" id="{F4B081BB-57C9-4FAE-A7C8-1D2FBDA6C42E}"/>
              </a:ext>
            </a:extLst>
          </p:cNvPr>
          <p:cNvSpPr>
            <a:spLocks noGrp="1"/>
          </p:cNvSpPr>
          <p:nvPr/>
        </p:nvSpPr>
        <p:spPr>
          <a:xfrm>
            <a:off x="494573" y="3483094"/>
            <a:ext cx="1674045" cy="1080029"/>
          </a:xfrm>
          <a:prstGeom prst="rect">
            <a:avLst/>
          </a:prstGeom>
          <a:noFill/>
          <a:ln w="0">
            <a:noFill/>
            <a:prstDash val="solid"/>
          </a:ln>
        </p:spPr>
        <p:txBody>
          <a:bodyPr lIns="81002" tIns="45001" rIns="81002" bIns="45001" anchor="ctr">
            <a:normAutofit/>
          </a:bodyPr>
          <a:lstStyle/>
          <a:p>
            <a:pPr algn="l">
              <a:defRPr sz="1500" b="1" i="0">
                <a:solidFill>
                  <a:srgbClr val="002147"/>
                </a:solidFill>
                <a:latin typeface="Times New Roman"/>
                <a:ea typeface="Times New Roman"/>
                <a:cs typeface="Times New Roman"/>
              </a:defRPr>
            </a:pPr>
            <a:r>
              <a:rPr sz="1417" b="1" dirty="0">
                <a:solidFill>
                  <a:srgbClr val="002147"/>
                </a:solidFill>
                <a:latin typeface="Times New Roman"/>
                <a:ea typeface="Times New Roman"/>
                <a:cs typeface="Times New Roman"/>
              </a:rPr>
              <a:t>Employer Survey</a:t>
            </a:r>
          </a:p>
          <a:p>
            <a:pPr algn="l">
              <a:defRPr sz="1500" b="1" i="0">
                <a:solidFill>
                  <a:srgbClr val="002147"/>
                </a:solidFill>
                <a:latin typeface="Times New Roman"/>
                <a:ea typeface="Times New Roman"/>
                <a:cs typeface="Times New Roman"/>
              </a:defRPr>
            </a:pPr>
            <a:r>
              <a:rPr sz="1417" b="1" dirty="0">
                <a:solidFill>
                  <a:srgbClr val="002147"/>
                </a:solidFill>
                <a:latin typeface="Times New Roman"/>
                <a:ea typeface="Times New Roman"/>
                <a:cs typeface="Times New Roman"/>
              </a:rPr>
              <a:t>results</a:t>
            </a:r>
          </a:p>
        </p:txBody>
      </p:sp>
      <p:sp>
        <p:nvSpPr>
          <p:cNvPr id="22" name="r2-measure">
            <a:extLst>
              <a:ext uri="{FF2B5EF4-FFF2-40B4-BE49-F238E27FC236}">
                <a16:creationId xmlns:a16="http://schemas.microsoft.com/office/drawing/2014/main" id="{E1DC8141-C16E-45C2-9C6D-89752DA9D6B4}"/>
              </a:ext>
            </a:extLst>
          </p:cNvPr>
          <p:cNvSpPr>
            <a:spLocks noGrp="1"/>
          </p:cNvSpPr>
          <p:nvPr/>
        </p:nvSpPr>
        <p:spPr>
          <a:xfrm>
            <a:off x="2195618" y="3382238"/>
            <a:ext cx="4284116" cy="1260034"/>
          </a:xfrm>
          <a:prstGeom prst="rect">
            <a:avLst/>
          </a:prstGeom>
          <a:noFill/>
          <a:ln w="0">
            <a:noFill/>
            <a:prstDash val="solid"/>
          </a:ln>
        </p:spPr>
        <p:txBody>
          <a:bodyPr lIns="81002" tIns="45001" rIns="81002" bIns="45001" anchor="ctr">
            <a:normAutofit/>
          </a:bodyPr>
          <a:lstStyle/>
          <a:p>
            <a:pPr algn="l">
              <a:defRPr sz="1425" b="0" i="0">
                <a:solidFill>
                  <a:srgbClr val="000000"/>
                </a:solidFill>
                <a:latin typeface="Times New Roman"/>
                <a:ea typeface="Times New Roman"/>
                <a:cs typeface="Times New Roman"/>
              </a:defRPr>
            </a:pPr>
            <a:r>
              <a:rPr sz="1346" dirty="0">
                <a:solidFill>
                  <a:srgbClr val="000000"/>
                </a:solidFill>
                <a:latin typeface="Times New Roman"/>
                <a:ea typeface="Times New Roman"/>
                <a:cs typeface="Times New Roman"/>
              </a:rPr>
              <a:t>Employers’ assessment of whether RISEBA prepares specialists who meet the needs of the labour market and industry development.</a:t>
            </a:r>
          </a:p>
        </p:txBody>
      </p:sp>
      <p:sp>
        <p:nvSpPr>
          <p:cNvPr id="23" name="r2-target">
            <a:extLst>
              <a:ext uri="{FF2B5EF4-FFF2-40B4-BE49-F238E27FC236}">
                <a16:creationId xmlns:a16="http://schemas.microsoft.com/office/drawing/2014/main" id="{F54A5C32-E104-4F89-BB68-34E0954524C0}"/>
              </a:ext>
            </a:extLst>
          </p:cNvPr>
          <p:cNvSpPr>
            <a:spLocks noGrp="1"/>
          </p:cNvSpPr>
          <p:nvPr/>
        </p:nvSpPr>
        <p:spPr>
          <a:xfrm>
            <a:off x="6587738" y="3805249"/>
            <a:ext cx="4185113" cy="648018"/>
          </a:xfrm>
          <a:prstGeom prst="rect">
            <a:avLst/>
          </a:prstGeom>
          <a:noFill/>
          <a:ln w="0">
            <a:noFill/>
            <a:prstDash val="solid"/>
          </a:ln>
        </p:spPr>
        <p:txBody>
          <a:bodyPr lIns="81002" tIns="45001" rIns="81002" bIns="45001" anchor="t">
            <a:normAutofit/>
          </a:bodyPr>
          <a:lstStyle/>
          <a:p>
            <a:pPr algn="l">
              <a:defRPr sz="1425" b="0" i="0">
                <a:solidFill>
                  <a:srgbClr val="000000"/>
                </a:solidFill>
                <a:latin typeface="Times New Roman"/>
                <a:ea typeface="Times New Roman"/>
                <a:cs typeface="Times New Roman"/>
              </a:defRPr>
            </a:pPr>
            <a:r>
              <a:rPr sz="1346" dirty="0">
                <a:solidFill>
                  <a:srgbClr val="000000"/>
                </a:solidFill>
                <a:latin typeface="Times New Roman"/>
                <a:ea typeface="Times New Roman"/>
                <a:cs typeface="Times New Roman"/>
              </a:rPr>
              <a:t>of respondents selected “Strongly Agree</a:t>
            </a:r>
            <a:r>
              <a:rPr lang="lv-LV" sz="1346" dirty="0">
                <a:solidFill>
                  <a:srgbClr val="000000"/>
                </a:solidFill>
                <a:latin typeface="Times New Roman"/>
                <a:ea typeface="Times New Roman"/>
                <a:cs typeface="Times New Roman"/>
              </a:rPr>
              <a:t> / </a:t>
            </a:r>
            <a:r>
              <a:rPr lang="lv-LV" sz="1346" dirty="0" err="1">
                <a:solidFill>
                  <a:srgbClr val="000000"/>
                </a:solidFill>
                <a:latin typeface="Times New Roman"/>
                <a:ea typeface="Times New Roman"/>
                <a:cs typeface="Times New Roman"/>
              </a:rPr>
              <a:t>Yes</a:t>
            </a:r>
            <a:r>
              <a:rPr sz="1346" dirty="0">
                <a:solidFill>
                  <a:srgbClr val="000000"/>
                </a:solidFill>
                <a:latin typeface="Times New Roman"/>
                <a:ea typeface="Times New Roman"/>
                <a:cs typeface="Times New Roman"/>
              </a:rPr>
              <a:t>” or “Rather Agree</a:t>
            </a:r>
            <a:r>
              <a:rPr lang="lv-LV" sz="1346" dirty="0">
                <a:solidFill>
                  <a:srgbClr val="000000"/>
                </a:solidFill>
                <a:latin typeface="Times New Roman"/>
                <a:ea typeface="Times New Roman"/>
                <a:cs typeface="Times New Roman"/>
              </a:rPr>
              <a:t> / </a:t>
            </a:r>
            <a:r>
              <a:rPr lang="lv-LV" sz="1346" dirty="0" err="1">
                <a:solidFill>
                  <a:srgbClr val="000000"/>
                </a:solidFill>
                <a:latin typeface="Times New Roman"/>
                <a:ea typeface="Times New Roman"/>
                <a:cs typeface="Times New Roman"/>
              </a:rPr>
              <a:t>Rather</a:t>
            </a:r>
            <a:r>
              <a:rPr lang="lv-LV" sz="1346" dirty="0">
                <a:solidFill>
                  <a:srgbClr val="000000"/>
                </a:solidFill>
                <a:latin typeface="Times New Roman"/>
                <a:ea typeface="Times New Roman"/>
                <a:cs typeface="Times New Roman"/>
              </a:rPr>
              <a:t>, </a:t>
            </a:r>
            <a:r>
              <a:rPr lang="lv-LV" sz="1346" dirty="0" err="1">
                <a:solidFill>
                  <a:srgbClr val="000000"/>
                </a:solidFill>
                <a:latin typeface="Times New Roman"/>
                <a:ea typeface="Times New Roman"/>
                <a:cs typeface="Times New Roman"/>
              </a:rPr>
              <a:t>yes</a:t>
            </a:r>
            <a:r>
              <a:rPr sz="1346" dirty="0">
                <a:solidFill>
                  <a:srgbClr val="000000"/>
                </a:solidFill>
                <a:latin typeface="Times New Roman"/>
                <a:ea typeface="Times New Roman"/>
                <a:cs typeface="Times New Roman"/>
              </a:rPr>
              <a:t>”</a:t>
            </a:r>
          </a:p>
        </p:txBody>
      </p:sp>
      <p:sp>
        <p:nvSpPr>
          <p:cNvPr id="24" name="r2-kpi">
            <a:extLst>
              <a:ext uri="{FF2B5EF4-FFF2-40B4-BE49-F238E27FC236}">
                <a16:creationId xmlns:a16="http://schemas.microsoft.com/office/drawing/2014/main" id="{3DA303E6-D4AE-416F-8CB6-58A171A28BD7}"/>
              </a:ext>
            </a:extLst>
          </p:cNvPr>
          <p:cNvSpPr>
            <a:spLocks noGrp="1"/>
          </p:cNvSpPr>
          <p:nvPr/>
        </p:nvSpPr>
        <p:spPr>
          <a:xfrm>
            <a:off x="6587737" y="3463240"/>
            <a:ext cx="1170032" cy="315009"/>
          </a:xfrm>
          <a:prstGeom prst="rect">
            <a:avLst/>
          </a:prstGeom>
          <a:noFill/>
          <a:ln w="0">
            <a:noFill/>
            <a:prstDash val="solid"/>
          </a:ln>
        </p:spPr>
        <p:txBody>
          <a:bodyPr lIns="81002" tIns="45001" rIns="81002" bIns="45001" anchor="ctr">
            <a:normAutofit fontScale="86806" lnSpcReduction="10000"/>
          </a:bodyPr>
          <a:lstStyle/>
          <a:p>
            <a:pPr algn="l">
              <a:defRPr sz="1800" b="1" i="0">
                <a:solidFill>
                  <a:srgbClr val="002147"/>
                </a:solidFill>
                <a:latin typeface="Times New Roman"/>
                <a:ea typeface="Times New Roman"/>
                <a:cs typeface="Times New Roman"/>
              </a:defRPr>
            </a:pPr>
            <a:r>
              <a:rPr b="1">
                <a:solidFill>
                  <a:srgbClr val="002147"/>
                </a:solidFill>
                <a:latin typeface="Times New Roman"/>
                <a:ea typeface="Times New Roman"/>
                <a:cs typeface="Times New Roman"/>
              </a:rPr>
              <a:t>≥80%</a:t>
            </a:r>
          </a:p>
        </p:txBody>
      </p:sp>
      <p:sp>
        <p:nvSpPr>
          <p:cNvPr id="25" name="approach">
            <a:extLst>
              <a:ext uri="{FF2B5EF4-FFF2-40B4-BE49-F238E27FC236}">
                <a16:creationId xmlns:a16="http://schemas.microsoft.com/office/drawing/2014/main" id="{11B5994B-B634-4771-B7A7-B7808D0E217C}"/>
              </a:ext>
            </a:extLst>
          </p:cNvPr>
          <p:cNvSpPr>
            <a:spLocks noGrp="1"/>
          </p:cNvSpPr>
          <p:nvPr/>
        </p:nvSpPr>
        <p:spPr>
          <a:xfrm>
            <a:off x="454336" y="5040136"/>
            <a:ext cx="10395281" cy="459012"/>
          </a:xfrm>
          <a:prstGeom prst="rect">
            <a:avLst/>
          </a:prstGeom>
          <a:solidFill>
            <a:srgbClr val="002147"/>
          </a:solidFill>
          <a:ln w="0">
            <a:solidFill>
              <a:srgbClr val="002147"/>
            </a:solidFill>
            <a:prstDash val="solid"/>
          </a:ln>
        </p:spPr>
      </p:sp>
      <p:sp>
        <p:nvSpPr>
          <p:cNvPr id="26" name="approach-t">
            <a:extLst>
              <a:ext uri="{FF2B5EF4-FFF2-40B4-BE49-F238E27FC236}">
                <a16:creationId xmlns:a16="http://schemas.microsoft.com/office/drawing/2014/main" id="{4ADB6945-56FE-4991-97B7-50C26EFA8332}"/>
              </a:ext>
            </a:extLst>
          </p:cNvPr>
          <p:cNvSpPr>
            <a:spLocks noGrp="1"/>
          </p:cNvSpPr>
          <p:nvPr/>
        </p:nvSpPr>
        <p:spPr>
          <a:xfrm>
            <a:off x="504103" y="5130138"/>
            <a:ext cx="10107273" cy="270007"/>
          </a:xfrm>
          <a:prstGeom prst="rect">
            <a:avLst/>
          </a:prstGeom>
          <a:noFill/>
          <a:ln w="0">
            <a:noFill/>
            <a:prstDash val="solid"/>
          </a:ln>
        </p:spPr>
        <p:txBody>
          <a:bodyPr lIns="81002" tIns="45001" rIns="81002" bIns="45001" anchor="ctr">
            <a:normAutofit fontScale="98039" lnSpcReduction="10000"/>
          </a:bodyPr>
          <a:lstStyle/>
          <a:p>
            <a:pPr algn="ctr">
              <a:defRPr sz="1275" b="1" i="0">
                <a:solidFill>
                  <a:srgbClr val="FFFFFF"/>
                </a:solidFill>
                <a:latin typeface="Times New Roman"/>
                <a:ea typeface="Times New Roman"/>
                <a:cs typeface="Times New Roman"/>
              </a:defRPr>
            </a:pPr>
            <a:r>
              <a:rPr sz="1205" b="1">
                <a:solidFill>
                  <a:srgbClr val="FFFFFF"/>
                </a:solidFill>
                <a:latin typeface="Times New Roman"/>
                <a:ea typeface="Times New Roman"/>
                <a:cs typeface="Times New Roman"/>
              </a:rPr>
              <a:t>ASSESSMENT APPROACH  •  External employer assessment and the RISEBA Employer Survey.</a:t>
            </a:r>
          </a:p>
        </p:txBody>
      </p:sp>
      <p:sp>
        <p:nvSpPr>
          <p:cNvPr id="27" name="relevance">
            <a:extLst>
              <a:ext uri="{FF2B5EF4-FFF2-40B4-BE49-F238E27FC236}">
                <a16:creationId xmlns:a16="http://schemas.microsoft.com/office/drawing/2014/main" id="{1C4E77E0-FF5B-4014-B9B0-0DBA9E2AC391}"/>
              </a:ext>
            </a:extLst>
          </p:cNvPr>
          <p:cNvSpPr>
            <a:spLocks noGrp="1"/>
          </p:cNvSpPr>
          <p:nvPr/>
        </p:nvSpPr>
        <p:spPr>
          <a:xfrm>
            <a:off x="442689" y="5661152"/>
            <a:ext cx="10395281" cy="612017"/>
          </a:xfrm>
          <a:prstGeom prst="rect">
            <a:avLst/>
          </a:prstGeom>
          <a:solidFill>
            <a:srgbClr val="EDEFF2"/>
          </a:solidFill>
          <a:ln w="9525">
            <a:solidFill>
              <a:srgbClr val="596F87"/>
            </a:solidFill>
            <a:prstDash val="solid"/>
          </a:ln>
        </p:spPr>
      </p:sp>
      <p:sp>
        <p:nvSpPr>
          <p:cNvPr id="28" name="relevance-t">
            <a:extLst>
              <a:ext uri="{FF2B5EF4-FFF2-40B4-BE49-F238E27FC236}">
                <a16:creationId xmlns:a16="http://schemas.microsoft.com/office/drawing/2014/main" id="{2EE30554-48F3-4B6A-B83E-C2554504DEBC}"/>
              </a:ext>
            </a:extLst>
          </p:cNvPr>
          <p:cNvSpPr>
            <a:spLocks noGrp="1"/>
          </p:cNvSpPr>
          <p:nvPr/>
        </p:nvSpPr>
        <p:spPr>
          <a:xfrm>
            <a:off x="441101" y="5733154"/>
            <a:ext cx="10233276" cy="468013"/>
          </a:xfrm>
          <a:prstGeom prst="rect">
            <a:avLst/>
          </a:prstGeom>
          <a:noFill/>
          <a:ln w="0">
            <a:noFill/>
            <a:prstDash val="solid"/>
          </a:ln>
        </p:spPr>
        <p:txBody>
          <a:bodyPr lIns="81002" tIns="45001" rIns="81002" bIns="45001" anchor="ctr">
            <a:normAutofit/>
          </a:bodyPr>
          <a:lstStyle/>
          <a:p>
            <a:pPr algn="l">
              <a:defRPr sz="1200" b="0" i="0">
                <a:solidFill>
                  <a:srgbClr val="000000"/>
                </a:solidFill>
                <a:latin typeface="Times New Roman"/>
                <a:ea typeface="Times New Roman"/>
                <a:cs typeface="Times New Roman"/>
              </a:defRPr>
            </a:pPr>
            <a:r>
              <a:rPr sz="1134" dirty="0">
                <a:solidFill>
                  <a:srgbClr val="000000"/>
                </a:solidFill>
                <a:latin typeface="Times New Roman"/>
                <a:ea typeface="Times New Roman"/>
                <a:cs typeface="Times New Roman"/>
              </a:rPr>
              <a:t>Indicator relevance: The PRAKSE.LV ranking reflects RISEBA’s standing among employers, while the survey KPI reflects employers’ assessment of whether RISEBA prepares specialists who meet the needs of the labour market and industry development.</a:t>
            </a:r>
          </a:p>
        </p:txBody>
      </p:sp>
    </p:spTree>
    <p:extLst>
      <p:ext uri="{BB962C8B-B14F-4D97-AF65-F5344CB8AC3E}">
        <p14:creationId xmlns:p14="http://schemas.microsoft.com/office/powerpoint/2010/main" val="1980084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1-title">
            <a:extLst>
              <a:ext uri="{FF2B5EF4-FFF2-40B4-BE49-F238E27FC236}">
                <a16:creationId xmlns:a16="http://schemas.microsoft.com/office/drawing/2014/main" id="{A0067C48-6078-41D4-A0A5-50817A54ED48}"/>
              </a:ext>
            </a:extLst>
          </p:cNvPr>
          <p:cNvSpPr>
            <a:spLocks noGrp="1"/>
          </p:cNvSpPr>
          <p:nvPr/>
        </p:nvSpPr>
        <p:spPr>
          <a:xfrm>
            <a:off x="360098" y="180004"/>
            <a:ext cx="10080272" cy="432012"/>
          </a:xfrm>
          <a:prstGeom prst="rect">
            <a:avLst/>
          </a:prstGeom>
          <a:noFill/>
          <a:ln w="0">
            <a:noFill/>
            <a:prstDash val="solid"/>
          </a:ln>
        </p:spPr>
        <p:txBody>
          <a:bodyPr lIns="36001" tIns="27001" rIns="36001" bIns="27001" anchor="ctr">
            <a:normAutofit fontScale="97244" lnSpcReduction="10000"/>
          </a:bodyPr>
          <a:lstStyle/>
          <a:p>
            <a:pPr algn="l">
              <a:defRPr sz="2925" b="1" i="0">
                <a:solidFill>
                  <a:srgbClr val="002147"/>
                </a:solidFill>
                <a:latin typeface="Times New Roman"/>
                <a:ea typeface="Times New Roman"/>
                <a:cs typeface="Times New Roman"/>
              </a:defRPr>
            </a:pPr>
            <a:r>
              <a:rPr sz="2764" b="1" dirty="0">
                <a:solidFill>
                  <a:srgbClr val="002147"/>
                </a:solidFill>
                <a:latin typeface="Times New Roman"/>
                <a:ea typeface="Times New Roman"/>
                <a:cs typeface="Times New Roman"/>
              </a:rPr>
              <a:t>PRAKSE.LV Employer Assessment</a:t>
            </a:r>
          </a:p>
        </p:txBody>
      </p:sp>
      <p:sp>
        <p:nvSpPr>
          <p:cNvPr id="2" name="s1-subtitle">
            <a:extLst>
              <a:ext uri="{FF2B5EF4-FFF2-40B4-BE49-F238E27FC236}">
                <a16:creationId xmlns:a16="http://schemas.microsoft.com/office/drawing/2014/main" id="{7DF1669E-54ED-4B46-B72E-8CCC93D952D2}"/>
              </a:ext>
            </a:extLst>
          </p:cNvPr>
          <p:cNvSpPr>
            <a:spLocks noGrp="1"/>
          </p:cNvSpPr>
          <p:nvPr/>
        </p:nvSpPr>
        <p:spPr>
          <a:xfrm>
            <a:off x="405099" y="585015"/>
            <a:ext cx="9720263" cy="216006"/>
          </a:xfrm>
          <a:prstGeom prst="rect">
            <a:avLst/>
          </a:prstGeom>
          <a:noFill/>
          <a:ln w="0">
            <a:noFill/>
            <a:prstDash val="solid"/>
          </a:ln>
        </p:spPr>
        <p:txBody>
          <a:bodyPr lIns="36001" tIns="27001" rIns="36001" bIns="27001" anchor="ctr">
            <a:normAutofit fontScale="93750" lnSpcReduction="10000"/>
          </a:bodyPr>
          <a:lstStyle/>
          <a:p>
            <a:pPr algn="l">
              <a:defRPr sz="1200" b="1" i="0">
                <a:solidFill>
                  <a:srgbClr val="596F87"/>
                </a:solidFill>
                <a:latin typeface="Times New Roman"/>
                <a:ea typeface="Times New Roman"/>
                <a:cs typeface="Times New Roman"/>
              </a:defRPr>
            </a:pPr>
            <a:r>
              <a:rPr sz="1134" b="1">
                <a:solidFill>
                  <a:srgbClr val="596F87"/>
                </a:solidFill>
                <a:latin typeface="Times New Roman"/>
                <a:ea typeface="Times New Roman"/>
                <a:cs typeface="Times New Roman"/>
              </a:rPr>
              <a:t>EXTERNAL EMPLOYER PERCEPTION INDICATOR</a:t>
            </a:r>
          </a:p>
        </p:txBody>
      </p:sp>
      <p:sp>
        <p:nvSpPr>
          <p:cNvPr id="3" name="s1-top-rule">
            <a:extLst>
              <a:ext uri="{FF2B5EF4-FFF2-40B4-BE49-F238E27FC236}">
                <a16:creationId xmlns:a16="http://schemas.microsoft.com/office/drawing/2014/main" id="{3F5D26D8-B57E-483A-AD6C-502109BC7AB1}"/>
              </a:ext>
            </a:extLst>
          </p:cNvPr>
          <p:cNvSpPr>
            <a:spLocks noGrp="1"/>
          </p:cNvSpPr>
          <p:nvPr/>
        </p:nvSpPr>
        <p:spPr>
          <a:xfrm>
            <a:off x="414099" y="909024"/>
            <a:ext cx="10890395" cy="45719"/>
          </a:xfrm>
          <a:prstGeom prst="rect">
            <a:avLst/>
          </a:prstGeom>
          <a:solidFill>
            <a:srgbClr val="002147"/>
          </a:solidFill>
          <a:ln w="0">
            <a:solidFill>
              <a:srgbClr val="002147"/>
            </a:solidFill>
            <a:prstDash val="solid"/>
          </a:ln>
        </p:spPr>
      </p:sp>
      <p:sp>
        <p:nvSpPr>
          <p:cNvPr id="4" name="meaning-h">
            <a:extLst>
              <a:ext uri="{FF2B5EF4-FFF2-40B4-BE49-F238E27FC236}">
                <a16:creationId xmlns:a16="http://schemas.microsoft.com/office/drawing/2014/main" id="{21A0839A-B65E-4308-AEA1-A2E9325883F0}"/>
              </a:ext>
            </a:extLst>
          </p:cNvPr>
          <p:cNvSpPr>
            <a:spLocks noGrp="1"/>
          </p:cNvSpPr>
          <p:nvPr/>
        </p:nvSpPr>
        <p:spPr>
          <a:xfrm>
            <a:off x="405099" y="1134030"/>
            <a:ext cx="10350280" cy="234006"/>
          </a:xfrm>
          <a:prstGeom prst="rect">
            <a:avLst/>
          </a:prstGeom>
          <a:noFill/>
          <a:ln w="0">
            <a:noFill/>
            <a:prstDash val="solid"/>
          </a:ln>
        </p:spPr>
        <p:txBody>
          <a:bodyPr lIns="36001" tIns="27001" rIns="36001" bIns="27001" anchor="ctr">
            <a:normAutofit fontScale="98039" lnSpcReduction="10000"/>
          </a:bodyPr>
          <a:lstStyle/>
          <a:p>
            <a:pPr algn="l">
              <a:defRPr sz="1275" b="1" i="0">
                <a:solidFill>
                  <a:srgbClr val="596F87"/>
                </a:solidFill>
                <a:latin typeface="Times New Roman"/>
                <a:ea typeface="Times New Roman"/>
                <a:cs typeface="Times New Roman"/>
              </a:defRPr>
            </a:pPr>
            <a:r>
              <a:rPr sz="1205" b="1">
                <a:solidFill>
                  <a:srgbClr val="596F87"/>
                </a:solidFill>
                <a:latin typeface="Times New Roman"/>
                <a:ea typeface="Times New Roman"/>
                <a:cs typeface="Times New Roman"/>
              </a:rPr>
              <a:t>INDICATOR RELEVANCE</a:t>
            </a:r>
          </a:p>
        </p:txBody>
      </p:sp>
      <p:sp>
        <p:nvSpPr>
          <p:cNvPr id="5" name="meaning">
            <a:extLst>
              <a:ext uri="{FF2B5EF4-FFF2-40B4-BE49-F238E27FC236}">
                <a16:creationId xmlns:a16="http://schemas.microsoft.com/office/drawing/2014/main" id="{6B43B5CD-D853-4F04-9CA3-BEF27966E7E2}"/>
              </a:ext>
            </a:extLst>
          </p:cNvPr>
          <p:cNvSpPr>
            <a:spLocks noGrp="1"/>
          </p:cNvSpPr>
          <p:nvPr/>
        </p:nvSpPr>
        <p:spPr>
          <a:xfrm>
            <a:off x="405100" y="1422038"/>
            <a:ext cx="10530284" cy="630017"/>
          </a:xfrm>
          <a:prstGeom prst="rect">
            <a:avLst/>
          </a:prstGeom>
          <a:noFill/>
          <a:ln w="0">
            <a:noFill/>
            <a:prstDash val="solid"/>
          </a:ln>
        </p:spPr>
        <p:txBody>
          <a:bodyPr lIns="36001" tIns="27001" rIns="36001" bIns="27001" anchor="t">
            <a:normAutofit fontScale="92156" lnSpcReduction="20000"/>
          </a:bodyPr>
          <a:lstStyle/>
          <a:p>
            <a:pPr algn="l">
              <a:defRPr sz="1575" b="0" i="0">
                <a:solidFill>
                  <a:srgbClr val="000000"/>
                </a:solidFill>
                <a:latin typeface="Times New Roman"/>
                <a:ea typeface="Times New Roman"/>
                <a:cs typeface="Times New Roman"/>
              </a:defRPr>
            </a:pPr>
            <a:r>
              <a:rPr sz="1488" dirty="0">
                <a:solidFill>
                  <a:srgbClr val="000000"/>
                </a:solidFill>
                <a:latin typeface="Times New Roman"/>
                <a:ea typeface="Times New Roman"/>
                <a:cs typeface="Times New Roman"/>
              </a:rPr>
              <a:t>Prakse.lv, in cooperation with the Employers’ Confederation of Latvia (LDDK), compiles the ranking of higher education institutions and study programmes most recommended by employers. The result reflects employers’ confidence in RISEBA and provides an external assessment of its graduates’ preparedness.</a:t>
            </a:r>
          </a:p>
        </p:txBody>
      </p:sp>
      <p:sp>
        <p:nvSpPr>
          <p:cNvPr id="6" name="metric-line-1">
            <a:extLst>
              <a:ext uri="{FF2B5EF4-FFF2-40B4-BE49-F238E27FC236}">
                <a16:creationId xmlns:a16="http://schemas.microsoft.com/office/drawing/2014/main" id="{B0AD0D36-389E-48D0-B77F-2F542CBA7C01}"/>
              </a:ext>
            </a:extLst>
          </p:cNvPr>
          <p:cNvSpPr>
            <a:spLocks noGrp="1"/>
          </p:cNvSpPr>
          <p:nvPr/>
        </p:nvSpPr>
        <p:spPr>
          <a:xfrm>
            <a:off x="3780191" y="2250060"/>
            <a:ext cx="9000" cy="738020"/>
          </a:xfrm>
          <a:prstGeom prst="rect">
            <a:avLst/>
          </a:prstGeom>
          <a:solidFill>
            <a:srgbClr val="C7CED6"/>
          </a:solidFill>
          <a:ln w="0">
            <a:solidFill>
              <a:srgbClr val="C7CED6"/>
            </a:solidFill>
            <a:prstDash val="solid"/>
          </a:ln>
        </p:spPr>
      </p:sp>
      <p:sp>
        <p:nvSpPr>
          <p:cNvPr id="7" name="metric-line-2">
            <a:extLst>
              <a:ext uri="{FF2B5EF4-FFF2-40B4-BE49-F238E27FC236}">
                <a16:creationId xmlns:a16="http://schemas.microsoft.com/office/drawing/2014/main" id="{30023E38-E405-45BD-A87E-39FD24481AB6}"/>
              </a:ext>
            </a:extLst>
          </p:cNvPr>
          <p:cNvSpPr>
            <a:spLocks noGrp="1"/>
          </p:cNvSpPr>
          <p:nvPr/>
        </p:nvSpPr>
        <p:spPr>
          <a:xfrm>
            <a:off x="7380288" y="2250060"/>
            <a:ext cx="9000" cy="738020"/>
          </a:xfrm>
          <a:prstGeom prst="rect">
            <a:avLst/>
          </a:prstGeom>
          <a:solidFill>
            <a:srgbClr val="C7CED6"/>
          </a:solidFill>
          <a:ln w="0">
            <a:solidFill>
              <a:srgbClr val="C7CED6"/>
            </a:solidFill>
            <a:prstDash val="solid"/>
          </a:ln>
        </p:spPr>
      </p:sp>
      <p:sp>
        <p:nvSpPr>
          <p:cNvPr id="8" name="rank-v">
            <a:extLst>
              <a:ext uri="{FF2B5EF4-FFF2-40B4-BE49-F238E27FC236}">
                <a16:creationId xmlns:a16="http://schemas.microsoft.com/office/drawing/2014/main" id="{A0640623-4E8E-4691-8455-34193FBE4724}"/>
              </a:ext>
            </a:extLst>
          </p:cNvPr>
          <p:cNvSpPr>
            <a:spLocks noGrp="1"/>
          </p:cNvSpPr>
          <p:nvPr/>
        </p:nvSpPr>
        <p:spPr>
          <a:xfrm>
            <a:off x="495102" y="2196059"/>
            <a:ext cx="2880078" cy="414011"/>
          </a:xfrm>
          <a:prstGeom prst="rect">
            <a:avLst/>
          </a:prstGeom>
          <a:noFill/>
          <a:ln w="0">
            <a:noFill/>
            <a:prstDash val="solid"/>
          </a:ln>
        </p:spPr>
        <p:txBody>
          <a:bodyPr lIns="36001" tIns="27001" rIns="36001" bIns="27001" anchor="ctr">
            <a:normAutofit fontScale="92593" lnSpcReduction="10000"/>
          </a:bodyPr>
          <a:lstStyle/>
          <a:p>
            <a:pPr algn="l">
              <a:defRPr sz="2700" b="1" i="0">
                <a:solidFill>
                  <a:srgbClr val="002147"/>
                </a:solidFill>
                <a:latin typeface="Times New Roman"/>
                <a:ea typeface="Times New Roman"/>
                <a:cs typeface="Times New Roman"/>
              </a:defRPr>
            </a:pPr>
            <a:r>
              <a:rPr sz="2551" b="1" dirty="0">
                <a:solidFill>
                  <a:srgbClr val="002147"/>
                </a:solidFill>
                <a:latin typeface="Times New Roman"/>
                <a:ea typeface="Times New Roman"/>
                <a:cs typeface="Times New Roman"/>
              </a:rPr>
              <a:t>7th place</a:t>
            </a:r>
          </a:p>
        </p:txBody>
      </p:sp>
      <p:sp>
        <p:nvSpPr>
          <p:cNvPr id="9" name="rank-l">
            <a:extLst>
              <a:ext uri="{FF2B5EF4-FFF2-40B4-BE49-F238E27FC236}">
                <a16:creationId xmlns:a16="http://schemas.microsoft.com/office/drawing/2014/main" id="{224700CE-5896-4218-942B-BFC2E075FA01}"/>
              </a:ext>
            </a:extLst>
          </p:cNvPr>
          <p:cNvSpPr>
            <a:spLocks noGrp="1"/>
          </p:cNvSpPr>
          <p:nvPr/>
        </p:nvSpPr>
        <p:spPr>
          <a:xfrm>
            <a:off x="495102" y="2619070"/>
            <a:ext cx="2880078" cy="270007"/>
          </a:xfrm>
          <a:prstGeom prst="rect">
            <a:avLst/>
          </a:prstGeom>
          <a:noFill/>
          <a:ln w="0">
            <a:noFill/>
            <a:prstDash val="solid"/>
          </a:ln>
        </p:spPr>
        <p:txBody>
          <a:bodyPr lIns="36001" tIns="27001" rIns="36001" bIns="27001" anchor="ctr">
            <a:normAutofit/>
          </a:bodyPr>
          <a:lstStyle/>
          <a:p>
            <a:pPr algn="l">
              <a:defRPr sz="1425" b="0" i="0">
                <a:solidFill>
                  <a:srgbClr val="000000"/>
                </a:solidFill>
                <a:latin typeface="Times New Roman"/>
                <a:ea typeface="Times New Roman"/>
                <a:cs typeface="Times New Roman"/>
              </a:defRPr>
            </a:pPr>
            <a:r>
              <a:rPr sz="1346">
                <a:solidFill>
                  <a:srgbClr val="000000"/>
                </a:solidFill>
                <a:latin typeface="Times New Roman"/>
                <a:ea typeface="Times New Roman"/>
                <a:cs typeface="Times New Roman"/>
              </a:rPr>
              <a:t>in the overall ranking</a:t>
            </a:r>
          </a:p>
        </p:txBody>
      </p:sp>
      <p:sp>
        <p:nvSpPr>
          <p:cNvPr id="10" name="rec-v">
            <a:extLst>
              <a:ext uri="{FF2B5EF4-FFF2-40B4-BE49-F238E27FC236}">
                <a16:creationId xmlns:a16="http://schemas.microsoft.com/office/drawing/2014/main" id="{6F3E3B02-F38E-4893-BFB8-D04EB22A72AA}"/>
              </a:ext>
            </a:extLst>
          </p:cNvPr>
          <p:cNvSpPr>
            <a:spLocks noGrp="1"/>
          </p:cNvSpPr>
          <p:nvPr/>
        </p:nvSpPr>
        <p:spPr>
          <a:xfrm>
            <a:off x="4095199" y="2196059"/>
            <a:ext cx="2880078" cy="414011"/>
          </a:xfrm>
          <a:prstGeom prst="rect">
            <a:avLst/>
          </a:prstGeom>
          <a:noFill/>
          <a:ln w="0">
            <a:noFill/>
            <a:prstDash val="solid"/>
          </a:ln>
        </p:spPr>
        <p:txBody>
          <a:bodyPr lIns="36001" tIns="27001" rIns="36001" bIns="27001" anchor="ctr">
            <a:normAutofit fontScale="92593" lnSpcReduction="10000"/>
          </a:bodyPr>
          <a:lstStyle/>
          <a:p>
            <a:pPr algn="l">
              <a:defRPr sz="2700" b="1" i="0">
                <a:solidFill>
                  <a:srgbClr val="002147"/>
                </a:solidFill>
                <a:latin typeface="Times New Roman"/>
                <a:ea typeface="Times New Roman"/>
                <a:cs typeface="Times New Roman"/>
              </a:defRPr>
            </a:pPr>
            <a:r>
              <a:rPr sz="2551" b="1">
                <a:solidFill>
                  <a:srgbClr val="002147"/>
                </a:solidFill>
                <a:latin typeface="Times New Roman"/>
                <a:ea typeface="Times New Roman"/>
                <a:cs typeface="Times New Roman"/>
              </a:rPr>
              <a:t>167</a:t>
            </a:r>
          </a:p>
        </p:txBody>
      </p:sp>
      <p:sp>
        <p:nvSpPr>
          <p:cNvPr id="11" name="rec-l">
            <a:extLst>
              <a:ext uri="{FF2B5EF4-FFF2-40B4-BE49-F238E27FC236}">
                <a16:creationId xmlns:a16="http://schemas.microsoft.com/office/drawing/2014/main" id="{A44AEBDA-DD48-4717-85DA-E9B57D6A7E63}"/>
              </a:ext>
            </a:extLst>
          </p:cNvPr>
          <p:cNvSpPr>
            <a:spLocks noGrp="1"/>
          </p:cNvSpPr>
          <p:nvPr/>
        </p:nvSpPr>
        <p:spPr>
          <a:xfrm>
            <a:off x="4095199" y="2619070"/>
            <a:ext cx="2880078" cy="270007"/>
          </a:xfrm>
          <a:prstGeom prst="rect">
            <a:avLst/>
          </a:prstGeom>
          <a:noFill/>
          <a:ln w="0">
            <a:noFill/>
            <a:prstDash val="solid"/>
          </a:ln>
        </p:spPr>
        <p:txBody>
          <a:bodyPr lIns="36001" tIns="27001" rIns="36001" bIns="27001" anchor="ctr">
            <a:normAutofit/>
          </a:bodyPr>
          <a:lstStyle/>
          <a:p>
            <a:pPr algn="l">
              <a:defRPr sz="1425" b="0" i="0">
                <a:solidFill>
                  <a:srgbClr val="000000"/>
                </a:solidFill>
                <a:latin typeface="Times New Roman"/>
                <a:ea typeface="Times New Roman"/>
                <a:cs typeface="Times New Roman"/>
              </a:defRPr>
            </a:pPr>
            <a:r>
              <a:rPr sz="1346">
                <a:solidFill>
                  <a:srgbClr val="000000"/>
                </a:solidFill>
                <a:latin typeface="Times New Roman"/>
                <a:ea typeface="Times New Roman"/>
                <a:cs typeface="Times New Roman"/>
              </a:rPr>
              <a:t>employer recommendations</a:t>
            </a:r>
          </a:p>
        </p:txBody>
      </p:sp>
      <p:sp>
        <p:nvSpPr>
          <p:cNvPr id="12" name="group-v">
            <a:extLst>
              <a:ext uri="{FF2B5EF4-FFF2-40B4-BE49-F238E27FC236}">
                <a16:creationId xmlns:a16="http://schemas.microsoft.com/office/drawing/2014/main" id="{5AEA5C80-857E-49E4-8BAB-003EA532A297}"/>
              </a:ext>
            </a:extLst>
          </p:cNvPr>
          <p:cNvSpPr>
            <a:spLocks noGrp="1"/>
          </p:cNvSpPr>
          <p:nvPr/>
        </p:nvSpPr>
        <p:spPr>
          <a:xfrm>
            <a:off x="7695296" y="2196059"/>
            <a:ext cx="2970080" cy="414011"/>
          </a:xfrm>
          <a:prstGeom prst="rect">
            <a:avLst/>
          </a:prstGeom>
          <a:noFill/>
          <a:ln w="0">
            <a:noFill/>
            <a:prstDash val="solid"/>
          </a:ln>
        </p:spPr>
        <p:txBody>
          <a:bodyPr lIns="36001" tIns="27001" rIns="36001" bIns="27001" anchor="ctr">
            <a:normAutofit fontScale="92593" lnSpcReduction="10000"/>
          </a:bodyPr>
          <a:lstStyle/>
          <a:p>
            <a:pPr algn="l">
              <a:defRPr sz="2700" b="1" i="0">
                <a:solidFill>
                  <a:srgbClr val="002147"/>
                </a:solidFill>
                <a:latin typeface="Times New Roman"/>
                <a:ea typeface="Times New Roman"/>
                <a:cs typeface="Times New Roman"/>
              </a:defRPr>
            </a:pPr>
            <a:r>
              <a:rPr sz="2551" b="1">
                <a:solidFill>
                  <a:srgbClr val="002147"/>
                </a:solidFill>
                <a:latin typeface="Times New Roman"/>
                <a:ea typeface="Times New Roman"/>
                <a:cs typeface="Times New Roman"/>
              </a:rPr>
              <a:t>2nd place</a:t>
            </a:r>
          </a:p>
        </p:txBody>
      </p:sp>
      <p:sp>
        <p:nvSpPr>
          <p:cNvPr id="13" name="group-l">
            <a:extLst>
              <a:ext uri="{FF2B5EF4-FFF2-40B4-BE49-F238E27FC236}">
                <a16:creationId xmlns:a16="http://schemas.microsoft.com/office/drawing/2014/main" id="{94DC2C34-5524-47B9-9745-5F753ED1E717}"/>
              </a:ext>
            </a:extLst>
          </p:cNvPr>
          <p:cNvSpPr>
            <a:spLocks noGrp="1"/>
          </p:cNvSpPr>
          <p:nvPr/>
        </p:nvSpPr>
        <p:spPr>
          <a:xfrm>
            <a:off x="7695296" y="2619070"/>
            <a:ext cx="2970080" cy="432012"/>
          </a:xfrm>
          <a:prstGeom prst="rect">
            <a:avLst/>
          </a:prstGeom>
          <a:noFill/>
          <a:ln w="0">
            <a:noFill/>
            <a:prstDash val="solid"/>
          </a:ln>
        </p:spPr>
        <p:txBody>
          <a:bodyPr lIns="36001" tIns="27001" rIns="36001" bIns="27001" anchor="t">
            <a:normAutofit fontScale="99605" lnSpcReduction="10000"/>
          </a:bodyPr>
          <a:lstStyle/>
          <a:p>
            <a:pPr algn="l">
              <a:defRPr sz="1425" b="0" i="0">
                <a:solidFill>
                  <a:srgbClr val="000000"/>
                </a:solidFill>
                <a:latin typeface="Times New Roman"/>
                <a:ea typeface="Times New Roman"/>
                <a:cs typeface="Times New Roman"/>
              </a:defRPr>
            </a:pPr>
            <a:r>
              <a:rPr sz="1346" dirty="0">
                <a:solidFill>
                  <a:srgbClr val="000000"/>
                </a:solidFill>
                <a:latin typeface="Times New Roman"/>
                <a:ea typeface="Times New Roman"/>
                <a:cs typeface="Times New Roman"/>
              </a:rPr>
              <a:t>among higher education institutions founded by </a:t>
            </a:r>
            <a:r>
              <a:rPr lang="en-GB" sz="1346" dirty="0">
                <a:solidFill>
                  <a:srgbClr val="000000"/>
                </a:solidFill>
                <a:latin typeface="Times New Roman"/>
                <a:ea typeface="Times New Roman"/>
                <a:cs typeface="Times New Roman"/>
              </a:rPr>
              <a:t>ownership category</a:t>
            </a:r>
            <a:endParaRPr sz="1346" dirty="0">
              <a:solidFill>
                <a:srgbClr val="000000"/>
              </a:solidFill>
              <a:latin typeface="Times New Roman"/>
              <a:ea typeface="Times New Roman"/>
              <a:cs typeface="Times New Roman"/>
            </a:endParaRPr>
          </a:p>
        </p:txBody>
      </p:sp>
      <p:sp>
        <p:nvSpPr>
          <p:cNvPr id="14" name="data-h">
            <a:extLst>
              <a:ext uri="{FF2B5EF4-FFF2-40B4-BE49-F238E27FC236}">
                <a16:creationId xmlns:a16="http://schemas.microsoft.com/office/drawing/2014/main" id="{865CA2F6-5BC5-497E-A6EF-1C13F6244125}"/>
              </a:ext>
            </a:extLst>
          </p:cNvPr>
          <p:cNvSpPr>
            <a:spLocks noGrp="1"/>
          </p:cNvSpPr>
          <p:nvPr/>
        </p:nvSpPr>
        <p:spPr>
          <a:xfrm>
            <a:off x="405099" y="3204086"/>
            <a:ext cx="10350280" cy="234006"/>
          </a:xfrm>
          <a:prstGeom prst="rect">
            <a:avLst/>
          </a:prstGeom>
          <a:noFill/>
          <a:ln w="0">
            <a:noFill/>
            <a:prstDash val="solid"/>
          </a:ln>
        </p:spPr>
        <p:txBody>
          <a:bodyPr lIns="36001" tIns="27001" rIns="36001" bIns="27001" anchor="ctr">
            <a:normAutofit fontScale="98039" lnSpcReduction="10000"/>
          </a:bodyPr>
          <a:lstStyle/>
          <a:p>
            <a:pPr algn="l">
              <a:defRPr sz="1275" b="1" i="0">
                <a:solidFill>
                  <a:srgbClr val="596F87"/>
                </a:solidFill>
                <a:latin typeface="Times New Roman"/>
                <a:ea typeface="Times New Roman"/>
                <a:cs typeface="Times New Roman"/>
              </a:defRPr>
            </a:pPr>
            <a:r>
              <a:rPr sz="1205" b="1">
                <a:solidFill>
                  <a:srgbClr val="596F87"/>
                </a:solidFill>
                <a:latin typeface="Times New Roman"/>
                <a:ea typeface="Times New Roman"/>
                <a:cs typeface="Times New Roman"/>
              </a:rPr>
              <a:t>DATA AVAILABILITY AND COMPARABILITY</a:t>
            </a:r>
          </a:p>
        </p:txBody>
      </p:sp>
      <p:sp>
        <p:nvSpPr>
          <p:cNvPr id="15" name="data">
            <a:extLst>
              <a:ext uri="{FF2B5EF4-FFF2-40B4-BE49-F238E27FC236}">
                <a16:creationId xmlns:a16="http://schemas.microsoft.com/office/drawing/2014/main" id="{C0A1DA40-2713-4E34-8AAD-DB42B4951F9E}"/>
              </a:ext>
            </a:extLst>
          </p:cNvPr>
          <p:cNvSpPr>
            <a:spLocks noGrp="1"/>
          </p:cNvSpPr>
          <p:nvPr/>
        </p:nvSpPr>
        <p:spPr>
          <a:xfrm>
            <a:off x="405100" y="3492094"/>
            <a:ext cx="10530284" cy="702019"/>
          </a:xfrm>
          <a:prstGeom prst="rect">
            <a:avLst/>
          </a:prstGeom>
          <a:noFill/>
          <a:ln w="0">
            <a:noFill/>
            <a:prstDash val="solid"/>
          </a:ln>
        </p:spPr>
        <p:txBody>
          <a:bodyPr lIns="36001" tIns="27001" rIns="36001" bIns="27001" anchor="t">
            <a:normAutofit/>
          </a:bodyPr>
          <a:lstStyle/>
          <a:p>
            <a:pPr algn="l">
              <a:defRPr sz="1425" b="0" i="0">
                <a:solidFill>
                  <a:srgbClr val="000000"/>
                </a:solidFill>
                <a:latin typeface="Times New Roman"/>
                <a:ea typeface="Times New Roman"/>
                <a:cs typeface="Times New Roman"/>
              </a:defRPr>
            </a:pPr>
            <a:r>
              <a:rPr sz="1346" dirty="0">
                <a:solidFill>
                  <a:srgbClr val="000000"/>
                </a:solidFill>
                <a:latin typeface="Times New Roman"/>
                <a:ea typeface="Times New Roman"/>
                <a:cs typeface="Times New Roman"/>
              </a:rPr>
              <a:t>Written confirmation from Prakse.lv confirms that RISEBA has maintained 7th place in the overall ranking over the past three years. This reflects its overall position; RISEBA’s Top 3 target is assessed separately among higher education institutions founded by </a:t>
            </a:r>
            <a:r>
              <a:rPr lang="en-GB" sz="1346" dirty="0">
                <a:solidFill>
                  <a:srgbClr val="000000"/>
                </a:solidFill>
                <a:latin typeface="Times New Roman"/>
                <a:ea typeface="Times New Roman"/>
                <a:cs typeface="Times New Roman"/>
              </a:rPr>
              <a:t>ownership category</a:t>
            </a:r>
            <a:r>
              <a:rPr sz="1346" dirty="0">
                <a:solidFill>
                  <a:srgbClr val="000000"/>
                </a:solidFill>
                <a:latin typeface="Times New Roman"/>
                <a:ea typeface="Times New Roman"/>
                <a:cs typeface="Times New Roman"/>
              </a:rPr>
              <a:t>. Annual recommendation counts were not retained; therefore, a complete numerical trend is not currently available.</a:t>
            </a:r>
          </a:p>
        </p:txBody>
      </p:sp>
      <p:sp>
        <p:nvSpPr>
          <p:cNvPr id="16" name="target-head">
            <a:extLst>
              <a:ext uri="{FF2B5EF4-FFF2-40B4-BE49-F238E27FC236}">
                <a16:creationId xmlns:a16="http://schemas.microsoft.com/office/drawing/2014/main" id="{60AE2294-5573-47F1-9FE2-D2BA4581435B}"/>
              </a:ext>
            </a:extLst>
          </p:cNvPr>
          <p:cNvSpPr>
            <a:spLocks noGrp="1"/>
          </p:cNvSpPr>
          <p:nvPr/>
        </p:nvSpPr>
        <p:spPr>
          <a:xfrm>
            <a:off x="378099" y="4419119"/>
            <a:ext cx="1890051" cy="738020"/>
          </a:xfrm>
          <a:prstGeom prst="rect">
            <a:avLst/>
          </a:prstGeom>
          <a:solidFill>
            <a:srgbClr val="596F87"/>
          </a:solidFill>
          <a:ln w="0">
            <a:solidFill>
              <a:srgbClr val="596F87"/>
            </a:solidFill>
            <a:prstDash val="solid"/>
          </a:ln>
        </p:spPr>
      </p:sp>
      <p:sp>
        <p:nvSpPr>
          <p:cNvPr id="17" name="target-h">
            <a:extLst>
              <a:ext uri="{FF2B5EF4-FFF2-40B4-BE49-F238E27FC236}">
                <a16:creationId xmlns:a16="http://schemas.microsoft.com/office/drawing/2014/main" id="{90C8D16A-AE5B-47EB-9FD9-9DB30D48578A}"/>
              </a:ext>
            </a:extLst>
          </p:cNvPr>
          <p:cNvSpPr>
            <a:spLocks noGrp="1"/>
          </p:cNvSpPr>
          <p:nvPr/>
        </p:nvSpPr>
        <p:spPr>
          <a:xfrm>
            <a:off x="495102" y="4563123"/>
            <a:ext cx="1656045" cy="450012"/>
          </a:xfrm>
          <a:prstGeom prst="rect">
            <a:avLst/>
          </a:prstGeom>
          <a:noFill/>
          <a:ln w="0">
            <a:noFill/>
            <a:prstDash val="solid"/>
          </a:ln>
        </p:spPr>
        <p:txBody>
          <a:bodyPr lIns="36001" tIns="27001" rIns="36001" bIns="27001" anchor="ctr">
            <a:normAutofit/>
          </a:bodyPr>
          <a:lstStyle/>
          <a:p>
            <a:pPr algn="ctr">
              <a:defRPr sz="1425" b="1" i="0">
                <a:solidFill>
                  <a:srgbClr val="FFFFFF"/>
                </a:solidFill>
                <a:latin typeface="Times New Roman"/>
                <a:ea typeface="Times New Roman"/>
                <a:cs typeface="Times New Roman"/>
              </a:defRPr>
            </a:pPr>
            <a:r>
              <a:rPr sz="1346" b="1">
                <a:solidFill>
                  <a:srgbClr val="FFFFFF"/>
                </a:solidFill>
                <a:latin typeface="Times New Roman"/>
                <a:ea typeface="Times New Roman"/>
                <a:cs typeface="Times New Roman"/>
              </a:rPr>
              <a:t>RISEBA TARGET</a:t>
            </a:r>
          </a:p>
        </p:txBody>
      </p:sp>
      <p:sp>
        <p:nvSpPr>
          <p:cNvPr id="18" name="target-body">
            <a:extLst>
              <a:ext uri="{FF2B5EF4-FFF2-40B4-BE49-F238E27FC236}">
                <a16:creationId xmlns:a16="http://schemas.microsoft.com/office/drawing/2014/main" id="{002CAA41-1790-4004-99C6-886D715C88B8}"/>
              </a:ext>
            </a:extLst>
          </p:cNvPr>
          <p:cNvSpPr>
            <a:spLocks noGrp="1"/>
          </p:cNvSpPr>
          <p:nvPr/>
        </p:nvSpPr>
        <p:spPr>
          <a:xfrm>
            <a:off x="2268150" y="4419119"/>
            <a:ext cx="5445147" cy="738020"/>
          </a:xfrm>
          <a:prstGeom prst="rect">
            <a:avLst/>
          </a:prstGeom>
          <a:solidFill>
            <a:srgbClr val="EDEFF2"/>
          </a:solidFill>
          <a:ln w="9525">
            <a:solidFill>
              <a:srgbClr val="596F87"/>
            </a:solidFill>
            <a:prstDash val="solid"/>
          </a:ln>
        </p:spPr>
      </p:sp>
      <p:sp>
        <p:nvSpPr>
          <p:cNvPr id="19" name="target-v">
            <a:extLst>
              <a:ext uri="{FF2B5EF4-FFF2-40B4-BE49-F238E27FC236}">
                <a16:creationId xmlns:a16="http://schemas.microsoft.com/office/drawing/2014/main" id="{F18678BA-E54B-4DC1-89CE-89A90FF98E20}"/>
              </a:ext>
            </a:extLst>
          </p:cNvPr>
          <p:cNvSpPr>
            <a:spLocks noGrp="1"/>
          </p:cNvSpPr>
          <p:nvPr/>
        </p:nvSpPr>
        <p:spPr>
          <a:xfrm>
            <a:off x="2448154" y="4518121"/>
            <a:ext cx="1170032" cy="468013"/>
          </a:xfrm>
          <a:prstGeom prst="rect">
            <a:avLst/>
          </a:prstGeom>
          <a:noFill/>
          <a:ln w="0">
            <a:noFill/>
            <a:prstDash val="solid"/>
          </a:ln>
        </p:spPr>
        <p:txBody>
          <a:bodyPr lIns="36001" tIns="27001" rIns="36001" bIns="27001" anchor="ctr">
            <a:normAutofit/>
          </a:bodyPr>
          <a:lstStyle/>
          <a:p>
            <a:pPr algn="ctr">
              <a:defRPr sz="2325" b="1" i="0">
                <a:solidFill>
                  <a:srgbClr val="002147"/>
                </a:solidFill>
                <a:latin typeface="Times New Roman"/>
                <a:ea typeface="Times New Roman"/>
                <a:cs typeface="Times New Roman"/>
              </a:defRPr>
            </a:pPr>
            <a:r>
              <a:rPr sz="2197" b="1">
                <a:solidFill>
                  <a:srgbClr val="002147"/>
                </a:solidFill>
                <a:latin typeface="Times New Roman"/>
                <a:ea typeface="Times New Roman"/>
                <a:cs typeface="Times New Roman"/>
              </a:rPr>
              <a:t>TOP 3</a:t>
            </a:r>
          </a:p>
        </p:txBody>
      </p:sp>
      <p:sp>
        <p:nvSpPr>
          <p:cNvPr id="20" name="target-l">
            <a:extLst>
              <a:ext uri="{FF2B5EF4-FFF2-40B4-BE49-F238E27FC236}">
                <a16:creationId xmlns:a16="http://schemas.microsoft.com/office/drawing/2014/main" id="{7FF34728-8A1F-4FFC-BAA3-68059E73619B}"/>
              </a:ext>
            </a:extLst>
          </p:cNvPr>
          <p:cNvSpPr>
            <a:spLocks noGrp="1"/>
          </p:cNvSpPr>
          <p:nvPr/>
        </p:nvSpPr>
        <p:spPr>
          <a:xfrm>
            <a:off x="3645187" y="4509121"/>
            <a:ext cx="3870105" cy="486013"/>
          </a:xfrm>
          <a:prstGeom prst="rect">
            <a:avLst/>
          </a:prstGeom>
          <a:noFill/>
          <a:ln w="0">
            <a:noFill/>
            <a:prstDash val="solid"/>
          </a:ln>
        </p:spPr>
        <p:txBody>
          <a:bodyPr lIns="36001" tIns="27001" rIns="36001" bIns="27001" anchor="ctr">
            <a:normAutofit/>
          </a:bodyPr>
          <a:lstStyle/>
          <a:p>
            <a:pPr algn="ctr">
              <a:defRPr sz="1425" b="0" i="0">
                <a:solidFill>
                  <a:srgbClr val="000000"/>
                </a:solidFill>
                <a:latin typeface="Times New Roman"/>
                <a:ea typeface="Times New Roman"/>
                <a:cs typeface="Times New Roman"/>
              </a:defRPr>
            </a:pPr>
            <a:r>
              <a:rPr sz="1346" dirty="0">
                <a:solidFill>
                  <a:srgbClr val="000000"/>
                </a:solidFill>
                <a:latin typeface="Times New Roman"/>
                <a:ea typeface="Times New Roman"/>
                <a:cs typeface="Times New Roman"/>
              </a:rPr>
              <a:t>among higher education institutions founded by </a:t>
            </a:r>
            <a:r>
              <a:rPr lang="en-GB" sz="1346" dirty="0">
                <a:solidFill>
                  <a:srgbClr val="000000"/>
                </a:solidFill>
                <a:latin typeface="Times New Roman"/>
                <a:ea typeface="Times New Roman"/>
                <a:cs typeface="Times New Roman"/>
              </a:rPr>
              <a:t>ownership category</a:t>
            </a:r>
            <a:endParaRPr sz="1346" dirty="0">
              <a:solidFill>
                <a:srgbClr val="000000"/>
              </a:solidFill>
              <a:latin typeface="Times New Roman"/>
              <a:ea typeface="Times New Roman"/>
              <a:cs typeface="Times New Roman"/>
            </a:endParaRPr>
          </a:p>
        </p:txBody>
      </p:sp>
      <p:sp>
        <p:nvSpPr>
          <p:cNvPr id="21" name="achieved">
            <a:extLst>
              <a:ext uri="{FF2B5EF4-FFF2-40B4-BE49-F238E27FC236}">
                <a16:creationId xmlns:a16="http://schemas.microsoft.com/office/drawing/2014/main" id="{ABF6030B-674E-4CC0-BCEF-05D76A3B37E3}"/>
              </a:ext>
            </a:extLst>
          </p:cNvPr>
          <p:cNvSpPr>
            <a:spLocks noGrp="1"/>
          </p:cNvSpPr>
          <p:nvPr/>
        </p:nvSpPr>
        <p:spPr>
          <a:xfrm>
            <a:off x="7713297" y="4419119"/>
            <a:ext cx="3429093" cy="738020"/>
          </a:xfrm>
          <a:prstGeom prst="rect">
            <a:avLst/>
          </a:prstGeom>
          <a:solidFill>
            <a:srgbClr val="147973"/>
          </a:solidFill>
          <a:ln w="0">
            <a:solidFill>
              <a:srgbClr val="147973"/>
            </a:solidFill>
            <a:prstDash val="solid"/>
          </a:ln>
        </p:spPr>
      </p:sp>
      <p:sp>
        <p:nvSpPr>
          <p:cNvPr id="22" name="achieved-t">
            <a:extLst>
              <a:ext uri="{FF2B5EF4-FFF2-40B4-BE49-F238E27FC236}">
                <a16:creationId xmlns:a16="http://schemas.microsoft.com/office/drawing/2014/main" id="{2B3EA651-532C-4468-859F-439E5E357CC9}"/>
              </a:ext>
            </a:extLst>
          </p:cNvPr>
          <p:cNvSpPr>
            <a:spLocks noGrp="1"/>
          </p:cNvSpPr>
          <p:nvPr/>
        </p:nvSpPr>
        <p:spPr>
          <a:xfrm>
            <a:off x="7875302" y="4563123"/>
            <a:ext cx="3105084" cy="432012"/>
          </a:xfrm>
          <a:prstGeom prst="rect">
            <a:avLst/>
          </a:prstGeom>
          <a:noFill/>
          <a:ln w="0">
            <a:noFill/>
            <a:prstDash val="solid"/>
          </a:ln>
        </p:spPr>
        <p:txBody>
          <a:bodyPr lIns="36001" tIns="27001" rIns="36001" bIns="27001" anchor="ctr">
            <a:normAutofit/>
          </a:bodyPr>
          <a:lstStyle/>
          <a:p>
            <a:pPr algn="ctr">
              <a:defRPr sz="1575" b="1" i="0">
                <a:solidFill>
                  <a:srgbClr val="FFFFFF"/>
                </a:solidFill>
                <a:latin typeface="Times New Roman"/>
                <a:ea typeface="Times New Roman"/>
                <a:cs typeface="Times New Roman"/>
              </a:defRPr>
            </a:pPr>
            <a:r>
              <a:rPr sz="1488" b="1">
                <a:solidFill>
                  <a:srgbClr val="FFFFFF"/>
                </a:solidFill>
                <a:latin typeface="Times New Roman"/>
                <a:ea typeface="Times New Roman"/>
                <a:cs typeface="Times New Roman"/>
              </a:rPr>
              <a:t>ACHIEVED  •  2ND PLACE</a:t>
            </a:r>
          </a:p>
        </p:txBody>
      </p:sp>
      <p:sp>
        <p:nvSpPr>
          <p:cNvPr id="23" name="future-bg">
            <a:extLst>
              <a:ext uri="{FF2B5EF4-FFF2-40B4-BE49-F238E27FC236}">
                <a16:creationId xmlns:a16="http://schemas.microsoft.com/office/drawing/2014/main" id="{F7DEFAB3-11A3-47A7-9BE6-C90AE3B7357D}"/>
              </a:ext>
            </a:extLst>
          </p:cNvPr>
          <p:cNvSpPr>
            <a:spLocks noGrp="1"/>
          </p:cNvSpPr>
          <p:nvPr/>
        </p:nvSpPr>
        <p:spPr>
          <a:xfrm>
            <a:off x="414099" y="5400145"/>
            <a:ext cx="10764291" cy="630017"/>
          </a:xfrm>
          <a:prstGeom prst="rect">
            <a:avLst/>
          </a:prstGeom>
          <a:solidFill>
            <a:srgbClr val="EDEFF2"/>
          </a:solidFill>
          <a:ln w="9525">
            <a:solidFill>
              <a:srgbClr val="C7CED6"/>
            </a:solidFill>
            <a:prstDash val="solid"/>
          </a:ln>
        </p:spPr>
      </p:sp>
      <p:sp>
        <p:nvSpPr>
          <p:cNvPr id="24" name="future-h">
            <a:extLst>
              <a:ext uri="{FF2B5EF4-FFF2-40B4-BE49-F238E27FC236}">
                <a16:creationId xmlns:a16="http://schemas.microsoft.com/office/drawing/2014/main" id="{F9B5DEC7-FA19-45EE-8AD7-279EE5347C80}"/>
              </a:ext>
            </a:extLst>
          </p:cNvPr>
          <p:cNvSpPr>
            <a:spLocks noGrp="1"/>
          </p:cNvSpPr>
          <p:nvPr/>
        </p:nvSpPr>
        <p:spPr>
          <a:xfrm>
            <a:off x="522103" y="5508148"/>
            <a:ext cx="2340063" cy="414011"/>
          </a:xfrm>
          <a:prstGeom prst="rect">
            <a:avLst/>
          </a:prstGeom>
          <a:noFill/>
          <a:ln w="0">
            <a:noFill/>
            <a:prstDash val="solid"/>
          </a:ln>
        </p:spPr>
        <p:txBody>
          <a:bodyPr lIns="36001" tIns="27001" rIns="36001" bIns="27001" anchor="ctr">
            <a:normAutofit/>
          </a:bodyPr>
          <a:lstStyle/>
          <a:p>
            <a:pPr algn="l">
              <a:defRPr sz="1275" b="1" i="0">
                <a:solidFill>
                  <a:srgbClr val="002147"/>
                </a:solidFill>
                <a:latin typeface="Times New Roman"/>
                <a:ea typeface="Times New Roman"/>
                <a:cs typeface="Times New Roman"/>
              </a:defRPr>
            </a:pPr>
            <a:r>
              <a:rPr sz="1205" b="1">
                <a:solidFill>
                  <a:srgbClr val="002147"/>
                </a:solidFill>
                <a:latin typeface="Times New Roman"/>
                <a:ea typeface="Times New Roman"/>
                <a:cs typeface="Times New Roman"/>
              </a:rPr>
              <a:t>FUTURE MONITORING</a:t>
            </a:r>
          </a:p>
        </p:txBody>
      </p:sp>
      <p:sp>
        <p:nvSpPr>
          <p:cNvPr id="25" name="future-t">
            <a:extLst>
              <a:ext uri="{FF2B5EF4-FFF2-40B4-BE49-F238E27FC236}">
                <a16:creationId xmlns:a16="http://schemas.microsoft.com/office/drawing/2014/main" id="{321C0F32-7A0A-4847-8ACD-ADC463CC16B1}"/>
              </a:ext>
            </a:extLst>
          </p:cNvPr>
          <p:cNvSpPr>
            <a:spLocks noGrp="1"/>
          </p:cNvSpPr>
          <p:nvPr/>
        </p:nvSpPr>
        <p:spPr>
          <a:xfrm>
            <a:off x="2880166" y="5463147"/>
            <a:ext cx="8055218" cy="468013"/>
          </a:xfrm>
          <a:prstGeom prst="rect">
            <a:avLst/>
          </a:prstGeom>
          <a:noFill/>
          <a:ln w="0">
            <a:noFill/>
            <a:prstDash val="solid"/>
          </a:ln>
        </p:spPr>
        <p:txBody>
          <a:bodyPr lIns="36001" tIns="27001" rIns="36001" bIns="27001" anchor="ctr">
            <a:normAutofit/>
          </a:bodyPr>
          <a:lstStyle/>
          <a:p>
            <a:pPr algn="l">
              <a:defRPr sz="1425" b="0" i="0">
                <a:solidFill>
                  <a:srgbClr val="000000"/>
                </a:solidFill>
                <a:latin typeface="Times New Roman"/>
                <a:ea typeface="Times New Roman"/>
                <a:cs typeface="Times New Roman"/>
              </a:defRPr>
            </a:pPr>
            <a:r>
              <a:rPr sz="1346" dirty="0">
                <a:solidFill>
                  <a:srgbClr val="000000"/>
                </a:solidFill>
                <a:latin typeface="Times New Roman"/>
                <a:ea typeface="Times New Roman"/>
                <a:cs typeface="Times New Roman"/>
              </a:rPr>
              <a:t>RISEBA will record annually the date, overall ranking position, number of employer recommendations and position among higher education institutions founded by </a:t>
            </a:r>
            <a:r>
              <a:rPr lang="en-GB" sz="1346" dirty="0">
                <a:solidFill>
                  <a:srgbClr val="000000"/>
                </a:solidFill>
                <a:latin typeface="Times New Roman"/>
                <a:ea typeface="Times New Roman"/>
                <a:cs typeface="Times New Roman"/>
              </a:rPr>
              <a:t>ownership category</a:t>
            </a:r>
            <a:r>
              <a:rPr sz="1346" dirty="0">
                <a:solidFill>
                  <a:srgbClr val="000000"/>
                </a:solidFill>
                <a:latin typeface="Times New Roman"/>
                <a:ea typeface="Times New Roman"/>
                <a:cs typeface="Times New Roman"/>
              </a:rPr>
              <a:t>.</a:t>
            </a:r>
          </a:p>
        </p:txBody>
      </p:sp>
      <p:sp>
        <p:nvSpPr>
          <p:cNvPr id="26" name="bottom-rule">
            <a:extLst>
              <a:ext uri="{FF2B5EF4-FFF2-40B4-BE49-F238E27FC236}">
                <a16:creationId xmlns:a16="http://schemas.microsoft.com/office/drawing/2014/main" id="{2DE0F36B-2B33-4BF2-B29E-E42DC4401CA3}"/>
              </a:ext>
            </a:extLst>
          </p:cNvPr>
          <p:cNvSpPr>
            <a:spLocks noGrp="1"/>
          </p:cNvSpPr>
          <p:nvPr/>
        </p:nvSpPr>
        <p:spPr>
          <a:xfrm>
            <a:off x="378099" y="6246169"/>
            <a:ext cx="10764291" cy="27001"/>
          </a:xfrm>
          <a:prstGeom prst="rect">
            <a:avLst/>
          </a:prstGeom>
          <a:solidFill>
            <a:srgbClr val="002147"/>
          </a:solidFill>
          <a:ln w="0">
            <a:solidFill>
              <a:srgbClr val="002147"/>
            </a:solidFill>
            <a:prstDash val="solid"/>
          </a:ln>
        </p:spPr>
      </p:sp>
    </p:spTree>
    <p:extLst>
      <p:ext uri="{BB962C8B-B14F-4D97-AF65-F5344CB8AC3E}">
        <p14:creationId xmlns:p14="http://schemas.microsoft.com/office/powerpoint/2010/main" val="1582166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837E80F-EF92-ABD6-72CF-BE141685CDEF}"/>
              </a:ext>
            </a:extLst>
          </p:cNvPr>
          <p:cNvPicPr>
            <a:picLocks noChangeAspect="1"/>
          </p:cNvPicPr>
          <p:nvPr/>
        </p:nvPicPr>
        <p:blipFill>
          <a:blip r:embed="rId3"/>
          <a:stretch>
            <a:fillRect/>
          </a:stretch>
        </p:blipFill>
        <p:spPr>
          <a:xfrm>
            <a:off x="821223" y="1144244"/>
            <a:ext cx="2316423" cy="3282753"/>
          </a:xfrm>
          <a:prstGeom prst="rect">
            <a:avLst/>
          </a:prstGeom>
        </p:spPr>
      </p:pic>
      <p:sp>
        <p:nvSpPr>
          <p:cNvPr id="11" name="s2-title">
            <a:extLst>
              <a:ext uri="{FF2B5EF4-FFF2-40B4-BE49-F238E27FC236}">
                <a16:creationId xmlns:a16="http://schemas.microsoft.com/office/drawing/2014/main" id="{A4F4158A-D710-4C7A-81F4-E1339588853D}"/>
              </a:ext>
            </a:extLst>
          </p:cNvPr>
          <p:cNvSpPr>
            <a:spLocks noGrp="1"/>
          </p:cNvSpPr>
          <p:nvPr/>
        </p:nvSpPr>
        <p:spPr>
          <a:xfrm>
            <a:off x="405099" y="207006"/>
            <a:ext cx="10080272" cy="432012"/>
          </a:xfrm>
          <a:prstGeom prst="rect">
            <a:avLst/>
          </a:prstGeom>
          <a:noFill/>
          <a:ln w="0">
            <a:noFill/>
            <a:prstDash val="solid"/>
          </a:ln>
        </p:spPr>
        <p:txBody>
          <a:bodyPr lIns="36001" tIns="27001" rIns="36001" bIns="27001" anchor="ctr">
            <a:normAutofit fontScale="97244"/>
          </a:bodyPr>
          <a:lstStyle/>
          <a:p>
            <a:pPr algn="l">
              <a:defRPr sz="2925" b="1" i="0">
                <a:solidFill>
                  <a:srgbClr val="002147"/>
                </a:solidFill>
                <a:latin typeface="Times New Roman"/>
                <a:ea typeface="Times New Roman"/>
                <a:cs typeface="Times New Roman"/>
              </a:defRPr>
            </a:pPr>
            <a:r>
              <a:rPr sz="2268" b="1" dirty="0">
                <a:solidFill>
                  <a:srgbClr val="002147"/>
                </a:solidFill>
                <a:latin typeface="Times New Roman"/>
                <a:ea typeface="Times New Roman"/>
                <a:cs typeface="Times New Roman"/>
              </a:rPr>
              <a:t>Evidence Supporting the PRAKSE.LV Indicator</a:t>
            </a:r>
          </a:p>
        </p:txBody>
      </p:sp>
      <p:sp>
        <p:nvSpPr>
          <p:cNvPr id="2" name="s2-subtitle">
            <a:extLst>
              <a:ext uri="{FF2B5EF4-FFF2-40B4-BE49-F238E27FC236}">
                <a16:creationId xmlns:a16="http://schemas.microsoft.com/office/drawing/2014/main" id="{C7CFD5F0-0622-4B11-A502-3FE95F659F3B}"/>
              </a:ext>
            </a:extLst>
          </p:cNvPr>
          <p:cNvSpPr>
            <a:spLocks noGrp="1"/>
          </p:cNvSpPr>
          <p:nvPr/>
        </p:nvSpPr>
        <p:spPr>
          <a:xfrm>
            <a:off x="405099" y="585015"/>
            <a:ext cx="9720263" cy="216006"/>
          </a:xfrm>
          <a:prstGeom prst="rect">
            <a:avLst/>
          </a:prstGeom>
          <a:noFill/>
          <a:ln w="0">
            <a:noFill/>
            <a:prstDash val="solid"/>
          </a:ln>
        </p:spPr>
        <p:txBody>
          <a:bodyPr lIns="36001" tIns="27001" rIns="36001" bIns="27001" anchor="ctr">
            <a:normAutofit fontScale="93750"/>
          </a:bodyPr>
          <a:lstStyle/>
          <a:p>
            <a:pPr algn="l">
              <a:defRPr sz="1200" b="1" i="0">
                <a:solidFill>
                  <a:srgbClr val="596F87"/>
                </a:solidFill>
                <a:latin typeface="Times New Roman"/>
                <a:ea typeface="Times New Roman"/>
                <a:cs typeface="Times New Roman"/>
              </a:defRPr>
            </a:pPr>
            <a:r>
              <a:rPr sz="945" b="1" dirty="0">
                <a:solidFill>
                  <a:srgbClr val="596F87"/>
                </a:solidFill>
                <a:latin typeface="Times New Roman"/>
                <a:ea typeface="Times New Roman"/>
                <a:cs typeface="Times New Roman"/>
              </a:rPr>
              <a:t>PUBLICLY AVAILABLE INFORMATION AND PRAKSE.LV CONFIRMATION</a:t>
            </a:r>
          </a:p>
        </p:txBody>
      </p:sp>
      <p:sp>
        <p:nvSpPr>
          <p:cNvPr id="3" name="s2-top-rule">
            <a:extLst>
              <a:ext uri="{FF2B5EF4-FFF2-40B4-BE49-F238E27FC236}">
                <a16:creationId xmlns:a16="http://schemas.microsoft.com/office/drawing/2014/main" id="{E1AE6339-2640-437A-8632-E2BF0B5DB007}"/>
              </a:ext>
            </a:extLst>
          </p:cNvPr>
          <p:cNvSpPr>
            <a:spLocks noGrp="1"/>
          </p:cNvSpPr>
          <p:nvPr/>
        </p:nvSpPr>
        <p:spPr>
          <a:xfrm>
            <a:off x="405099" y="806841"/>
            <a:ext cx="11034298" cy="36001"/>
          </a:xfrm>
          <a:prstGeom prst="rect">
            <a:avLst/>
          </a:prstGeom>
          <a:solidFill>
            <a:srgbClr val="002147"/>
          </a:solidFill>
          <a:ln w="0">
            <a:solidFill>
              <a:srgbClr val="002147"/>
            </a:solidFill>
            <a:prstDash val="solid"/>
          </a:ln>
        </p:spPr>
      </p:sp>
      <p:sp>
        <p:nvSpPr>
          <p:cNvPr id="4" name="portal-label">
            <a:extLst>
              <a:ext uri="{FF2B5EF4-FFF2-40B4-BE49-F238E27FC236}">
                <a16:creationId xmlns:a16="http://schemas.microsoft.com/office/drawing/2014/main" id="{07C95450-26A8-4B07-843E-D60906C01A2B}"/>
              </a:ext>
            </a:extLst>
          </p:cNvPr>
          <p:cNvSpPr>
            <a:spLocks noGrp="1"/>
          </p:cNvSpPr>
          <p:nvPr/>
        </p:nvSpPr>
        <p:spPr>
          <a:xfrm>
            <a:off x="3560463" y="848662"/>
            <a:ext cx="5436148" cy="378010"/>
          </a:xfrm>
          <a:prstGeom prst="rect">
            <a:avLst/>
          </a:prstGeom>
          <a:noFill/>
          <a:ln w="0">
            <a:noFill/>
            <a:prstDash val="solid"/>
          </a:ln>
        </p:spPr>
        <p:txBody>
          <a:bodyPr lIns="36001" tIns="27001" rIns="36001" bIns="27001" anchor="ctr">
            <a:normAutofit/>
          </a:bodyPr>
          <a:lstStyle/>
          <a:p>
            <a:pPr algn="l">
              <a:defRPr sz="1350" b="1" i="0">
                <a:solidFill>
                  <a:srgbClr val="596F87"/>
                </a:solidFill>
                <a:latin typeface="Times New Roman"/>
                <a:ea typeface="Times New Roman"/>
                <a:cs typeface="Times New Roman"/>
              </a:defRPr>
            </a:pPr>
            <a:r>
              <a:rPr sz="1276" b="1" dirty="0">
                <a:solidFill>
                  <a:srgbClr val="596F87"/>
                </a:solidFill>
                <a:latin typeface="Times New Roman"/>
                <a:ea typeface="Times New Roman"/>
                <a:cs typeface="Times New Roman"/>
                <a:hlinkClick r:id="rId4"/>
              </a:rPr>
              <a:t>PRAKSE.LV RANKING </a:t>
            </a:r>
            <a:r>
              <a:rPr lang="lv-LV" sz="1276" b="1" dirty="0">
                <a:solidFill>
                  <a:srgbClr val="596F87"/>
                </a:solidFill>
                <a:latin typeface="Times New Roman"/>
                <a:ea typeface="Times New Roman"/>
                <a:cs typeface="Times New Roman"/>
              </a:rPr>
              <a:t>(17.07.2026) </a:t>
            </a:r>
            <a:r>
              <a:rPr lang="en-GB" sz="1276" b="1" dirty="0">
                <a:solidFill>
                  <a:srgbClr val="596F87"/>
                </a:solidFill>
                <a:latin typeface="Times New Roman"/>
                <a:ea typeface="Times New Roman"/>
                <a:cs typeface="Times New Roman"/>
              </a:rPr>
              <a:t>and Supplementary Data Analysis </a:t>
            </a:r>
            <a:endParaRPr sz="1276" b="1" dirty="0">
              <a:solidFill>
                <a:srgbClr val="596F87"/>
              </a:solidFill>
              <a:latin typeface="Times New Roman"/>
              <a:ea typeface="Times New Roman"/>
              <a:cs typeface="Times New Roman"/>
            </a:endParaRPr>
          </a:p>
        </p:txBody>
      </p:sp>
      <p:sp>
        <p:nvSpPr>
          <p:cNvPr id="7" name="email-label">
            <a:extLst>
              <a:ext uri="{FF2B5EF4-FFF2-40B4-BE49-F238E27FC236}">
                <a16:creationId xmlns:a16="http://schemas.microsoft.com/office/drawing/2014/main" id="{8194561B-5DD6-4A46-96A9-CF71BDD03CB9}"/>
              </a:ext>
            </a:extLst>
          </p:cNvPr>
          <p:cNvSpPr>
            <a:spLocks noGrp="1"/>
          </p:cNvSpPr>
          <p:nvPr/>
        </p:nvSpPr>
        <p:spPr>
          <a:xfrm>
            <a:off x="1382252" y="4402257"/>
            <a:ext cx="8936125" cy="240160"/>
          </a:xfrm>
          <a:prstGeom prst="rect">
            <a:avLst/>
          </a:prstGeom>
          <a:noFill/>
          <a:ln w="0">
            <a:noFill/>
            <a:prstDash val="solid"/>
          </a:ln>
        </p:spPr>
        <p:txBody>
          <a:bodyPr lIns="36001" tIns="27001" rIns="36001" bIns="27001" anchor="ctr">
            <a:noAutofit/>
          </a:bodyPr>
          <a:lstStyle/>
          <a:p>
            <a:pPr algn="l">
              <a:defRPr sz="1350" b="1" i="0">
                <a:solidFill>
                  <a:srgbClr val="596F87"/>
                </a:solidFill>
                <a:latin typeface="Times New Roman"/>
                <a:ea typeface="Times New Roman"/>
                <a:cs typeface="Times New Roman"/>
              </a:defRPr>
            </a:pPr>
            <a:r>
              <a:rPr lang="en-GB" sz="1276" b="1" dirty="0">
                <a:solidFill>
                  <a:srgbClr val="596F87"/>
                </a:solidFill>
                <a:latin typeface="Times New Roman"/>
                <a:ea typeface="Times New Roman"/>
                <a:cs typeface="Times New Roman"/>
              </a:rPr>
              <a:t>PRAKSE.LV EMAIL SCREENSHOT CONFIRMING RISEBA’s 7th place</a:t>
            </a:r>
            <a:r>
              <a:rPr lang="lv-LV" sz="1276" b="1" dirty="0">
                <a:solidFill>
                  <a:srgbClr val="596F87"/>
                </a:solidFill>
                <a:latin typeface="Times New Roman"/>
                <a:ea typeface="Times New Roman"/>
                <a:cs typeface="Times New Roman"/>
              </a:rPr>
              <a:t> </a:t>
            </a:r>
            <a:r>
              <a:rPr lang="en-GB" sz="1276" b="1" dirty="0">
                <a:solidFill>
                  <a:srgbClr val="596F87"/>
                </a:solidFill>
                <a:latin typeface="Times New Roman"/>
                <a:ea typeface="Times New Roman"/>
                <a:cs typeface="Times New Roman"/>
              </a:rPr>
              <a:t>in the overall ranking over the past three years</a:t>
            </a:r>
            <a:endParaRPr sz="1276" b="1" dirty="0">
              <a:solidFill>
                <a:srgbClr val="596F87"/>
              </a:solidFill>
              <a:latin typeface="Times New Roman"/>
              <a:ea typeface="Times New Roman"/>
              <a:cs typeface="Times New Roman"/>
            </a:endParaRPr>
          </a:p>
        </p:txBody>
      </p:sp>
      <p:sp>
        <p:nvSpPr>
          <p:cNvPr id="10" name="note">
            <a:extLst>
              <a:ext uri="{FF2B5EF4-FFF2-40B4-BE49-F238E27FC236}">
                <a16:creationId xmlns:a16="http://schemas.microsoft.com/office/drawing/2014/main" id="{3ACFFA01-B866-42BD-9A4B-BD196EF3293F}"/>
              </a:ext>
            </a:extLst>
          </p:cNvPr>
          <p:cNvSpPr>
            <a:spLocks noGrp="1"/>
          </p:cNvSpPr>
          <p:nvPr/>
        </p:nvSpPr>
        <p:spPr>
          <a:xfrm>
            <a:off x="5830810" y="5567082"/>
            <a:ext cx="4944765" cy="706088"/>
          </a:xfrm>
          <a:prstGeom prst="rect">
            <a:avLst/>
          </a:prstGeom>
          <a:noFill/>
          <a:ln w="0">
            <a:noFill/>
            <a:prstDash val="solid"/>
          </a:ln>
        </p:spPr>
        <p:txBody>
          <a:bodyPr lIns="36001" tIns="27001" rIns="36001" bIns="27001" anchor="ctr">
            <a:noAutofit/>
          </a:bodyPr>
          <a:lstStyle/>
          <a:p>
            <a:pPr algn="ctr">
              <a:defRPr sz="1200" b="0" i="1">
                <a:solidFill>
                  <a:srgbClr val="596F87"/>
                </a:solidFill>
                <a:latin typeface="Times New Roman"/>
                <a:ea typeface="Times New Roman"/>
                <a:cs typeface="Times New Roman"/>
              </a:defRPr>
            </a:pPr>
            <a:r>
              <a:rPr sz="1100" i="1" dirty="0">
                <a:solidFill>
                  <a:srgbClr val="596F87"/>
                </a:solidFill>
                <a:latin typeface="Times New Roman"/>
                <a:ea typeface="Times New Roman"/>
                <a:cs typeface="Times New Roman"/>
              </a:rPr>
              <a:t>Original source materials are available in Latvian only</a:t>
            </a:r>
            <a:r>
              <a:rPr lang="lv-LV" sz="1100" i="1" dirty="0">
                <a:solidFill>
                  <a:srgbClr val="596F87"/>
                </a:solidFill>
                <a:latin typeface="Times New Roman"/>
                <a:ea typeface="Times New Roman"/>
                <a:cs typeface="Times New Roman"/>
              </a:rPr>
              <a:t>. </a:t>
            </a:r>
            <a:r>
              <a:rPr lang="en-GB" sz="1100" i="1" dirty="0">
                <a:solidFill>
                  <a:srgbClr val="596F87"/>
                </a:solidFill>
                <a:latin typeface="Times New Roman"/>
                <a:ea typeface="Times New Roman"/>
                <a:cs typeface="Times New Roman"/>
              </a:rPr>
              <a:t>The email confirmation from Prakse.lv that RISEBA has maintained 7th place in the overall ranking over the past three years. Although the number of employer recommendations has varied, the annual figures were not recorded by Prakse.lv.</a:t>
            </a:r>
            <a:endParaRPr sz="1100" i="1" dirty="0">
              <a:solidFill>
                <a:srgbClr val="596F87"/>
              </a:solidFill>
              <a:latin typeface="Times New Roman"/>
              <a:ea typeface="Times New Roman"/>
              <a:cs typeface="Times New Roman"/>
            </a:endParaRPr>
          </a:p>
        </p:txBody>
      </p:sp>
      <p:pic>
        <p:nvPicPr>
          <p:cNvPr id="20" name="Picture 19">
            <a:extLst>
              <a:ext uri="{FF2B5EF4-FFF2-40B4-BE49-F238E27FC236}">
                <a16:creationId xmlns:a16="http://schemas.microsoft.com/office/drawing/2014/main" id="{286AEFE0-B18F-945D-6286-C97D665BDFBC}"/>
              </a:ext>
            </a:extLst>
          </p:cNvPr>
          <p:cNvPicPr>
            <a:picLocks noChangeAspect="1"/>
          </p:cNvPicPr>
          <p:nvPr/>
        </p:nvPicPr>
        <p:blipFill>
          <a:blip r:embed="rId5"/>
          <a:stretch>
            <a:fillRect/>
          </a:stretch>
        </p:blipFill>
        <p:spPr>
          <a:xfrm>
            <a:off x="1658486" y="4642417"/>
            <a:ext cx="3818949" cy="1795050"/>
          </a:xfrm>
          <a:prstGeom prst="rect">
            <a:avLst/>
          </a:prstGeom>
        </p:spPr>
      </p:pic>
      <p:sp>
        <p:nvSpPr>
          <p:cNvPr id="5" name="note">
            <a:extLst>
              <a:ext uri="{FF2B5EF4-FFF2-40B4-BE49-F238E27FC236}">
                <a16:creationId xmlns:a16="http://schemas.microsoft.com/office/drawing/2014/main" id="{CDCE1EF4-5475-5195-E8FD-1CE07C2A3930}"/>
              </a:ext>
            </a:extLst>
          </p:cNvPr>
          <p:cNvSpPr>
            <a:spLocks noGrp="1"/>
          </p:cNvSpPr>
          <p:nvPr/>
        </p:nvSpPr>
        <p:spPr>
          <a:xfrm>
            <a:off x="3495681" y="3914685"/>
            <a:ext cx="7190248" cy="378010"/>
          </a:xfrm>
          <a:prstGeom prst="rect">
            <a:avLst/>
          </a:prstGeom>
          <a:noFill/>
          <a:ln w="0">
            <a:noFill/>
            <a:prstDash val="solid"/>
          </a:ln>
        </p:spPr>
        <p:txBody>
          <a:bodyPr lIns="36001" tIns="27001" rIns="36001" bIns="27001" anchor="ctr">
            <a:normAutofit fontScale="93750" lnSpcReduction="10000"/>
          </a:bodyPr>
          <a:lstStyle/>
          <a:p>
            <a:pPr algn="ctr">
              <a:defRPr sz="1200" b="0" i="1">
                <a:solidFill>
                  <a:srgbClr val="596F87"/>
                </a:solidFill>
                <a:latin typeface="Times New Roman"/>
                <a:ea typeface="Times New Roman"/>
                <a:cs typeface="Times New Roman"/>
              </a:defRPr>
            </a:pPr>
            <a:r>
              <a:rPr sz="1134" i="1" dirty="0">
                <a:solidFill>
                  <a:srgbClr val="596F87"/>
                </a:solidFill>
                <a:latin typeface="Times New Roman"/>
                <a:ea typeface="Times New Roman"/>
                <a:cs typeface="Times New Roman"/>
              </a:rPr>
              <a:t>Original source materials are available in Latvian only.</a:t>
            </a:r>
            <a:r>
              <a:rPr lang="en-GB" sz="1134" i="1" dirty="0">
                <a:solidFill>
                  <a:srgbClr val="596F87"/>
                </a:solidFill>
                <a:latin typeface="Times New Roman"/>
                <a:ea typeface="Times New Roman"/>
                <a:cs typeface="Times New Roman"/>
              </a:rPr>
              <a:t> The accompanying table was prepared by RISEBA based on publicly available data and supplemented with higher education institution ownership categories.</a:t>
            </a:r>
            <a:r>
              <a:rPr sz="1134" i="1" dirty="0">
                <a:solidFill>
                  <a:srgbClr val="596F87"/>
                </a:solidFill>
                <a:latin typeface="Times New Roman"/>
                <a:ea typeface="Times New Roman"/>
                <a:cs typeface="Times New Roman"/>
              </a:rPr>
              <a:t> </a:t>
            </a:r>
          </a:p>
        </p:txBody>
      </p:sp>
      <p:graphicFrame>
        <p:nvGraphicFramePr>
          <p:cNvPr id="8" name="Table 7">
            <a:extLst>
              <a:ext uri="{FF2B5EF4-FFF2-40B4-BE49-F238E27FC236}">
                <a16:creationId xmlns:a16="http://schemas.microsoft.com/office/drawing/2014/main" id="{2B9D4437-0C96-9F47-9B77-25C6F355BA35}"/>
              </a:ext>
            </a:extLst>
          </p:cNvPr>
          <p:cNvGraphicFramePr>
            <a:graphicFrameLocks noGrp="1"/>
          </p:cNvGraphicFramePr>
          <p:nvPr>
            <p:extLst>
              <p:ext uri="{D42A27DB-BD31-4B8C-83A1-F6EECF244321}">
                <p14:modId xmlns:p14="http://schemas.microsoft.com/office/powerpoint/2010/main" val="992983853"/>
              </p:ext>
            </p:extLst>
          </p:nvPr>
        </p:nvGraphicFramePr>
        <p:xfrm>
          <a:off x="3532110" y="1257220"/>
          <a:ext cx="6870701" cy="2266950"/>
        </p:xfrm>
        <a:graphic>
          <a:graphicData uri="http://schemas.openxmlformats.org/drawingml/2006/table">
            <a:tbl>
              <a:tblPr/>
              <a:tblGrid>
                <a:gridCol w="533154">
                  <a:extLst>
                    <a:ext uri="{9D8B030D-6E8A-4147-A177-3AD203B41FA5}">
                      <a16:colId xmlns:a16="http://schemas.microsoft.com/office/drawing/2014/main" val="1019774894"/>
                    </a:ext>
                  </a:extLst>
                </a:gridCol>
                <a:gridCol w="1002837">
                  <a:extLst>
                    <a:ext uri="{9D8B030D-6E8A-4147-A177-3AD203B41FA5}">
                      <a16:colId xmlns:a16="http://schemas.microsoft.com/office/drawing/2014/main" val="2190332389"/>
                    </a:ext>
                  </a:extLst>
                </a:gridCol>
                <a:gridCol w="3062887">
                  <a:extLst>
                    <a:ext uri="{9D8B030D-6E8A-4147-A177-3AD203B41FA5}">
                      <a16:colId xmlns:a16="http://schemas.microsoft.com/office/drawing/2014/main" val="1173992942"/>
                    </a:ext>
                  </a:extLst>
                </a:gridCol>
                <a:gridCol w="1215036">
                  <a:extLst>
                    <a:ext uri="{9D8B030D-6E8A-4147-A177-3AD203B41FA5}">
                      <a16:colId xmlns:a16="http://schemas.microsoft.com/office/drawing/2014/main" val="5001243"/>
                    </a:ext>
                  </a:extLst>
                </a:gridCol>
                <a:gridCol w="1056787">
                  <a:extLst>
                    <a:ext uri="{9D8B030D-6E8A-4147-A177-3AD203B41FA5}">
                      <a16:colId xmlns:a16="http://schemas.microsoft.com/office/drawing/2014/main" val="1151491364"/>
                    </a:ext>
                  </a:extLst>
                </a:gridCol>
              </a:tblGrid>
              <a:tr h="361950">
                <a:tc>
                  <a:txBody>
                    <a:bodyPr/>
                    <a:lstStyle/>
                    <a:p>
                      <a:pPr algn="ctr" fontAlgn="ctr"/>
                      <a:r>
                        <a:rPr lang="en-GB" sz="1100" b="1" i="0" u="none" strike="noStrike">
                          <a:solidFill>
                            <a:srgbClr val="FFFFFF"/>
                          </a:solidFill>
                          <a:effectLst/>
                          <a:latin typeface="Times New Roman" panose="02020603050405020304" pitchFamily="18" charset="0"/>
                        </a:rPr>
                        <a:t>Overall</a:t>
                      </a:r>
                      <a:br>
                        <a:rPr lang="en-GB" sz="1100" b="1" i="0" u="none" strike="noStrike">
                          <a:solidFill>
                            <a:srgbClr val="FFFFFF"/>
                          </a:solidFill>
                          <a:effectLst/>
                          <a:latin typeface="Times New Roman" panose="02020603050405020304" pitchFamily="18" charset="0"/>
                        </a:rPr>
                      </a:br>
                      <a:r>
                        <a:rPr lang="en-GB" sz="1100" b="1" i="0" u="none" strike="noStrike">
                          <a:solidFill>
                            <a:srgbClr val="FFFFFF"/>
                          </a:solidFill>
                          <a:effectLst/>
                          <a:latin typeface="Times New Roman" panose="02020603050405020304" pitchFamily="18" charset="0"/>
                        </a:rPr>
                        <a:t>Rank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002147"/>
                    </a:solidFill>
                  </a:tcPr>
                </a:tc>
                <a:tc>
                  <a:txBody>
                    <a:bodyPr/>
                    <a:lstStyle/>
                    <a:p>
                      <a:pPr algn="ctr" fontAlgn="ctr"/>
                      <a:r>
                        <a:rPr lang="en-GB" sz="1100" b="1" i="0" u="none" strike="noStrike">
                          <a:solidFill>
                            <a:srgbClr val="FFFFFF"/>
                          </a:solidFill>
                          <a:effectLst/>
                          <a:latin typeface="Times New Roman" panose="02020603050405020304" pitchFamily="18" charset="0"/>
                        </a:rPr>
                        <a:t>Rank among</a:t>
                      </a:r>
                      <a:br>
                        <a:rPr lang="en-GB" sz="1100" b="1" i="0" u="none" strike="noStrike">
                          <a:solidFill>
                            <a:srgbClr val="FFFFFF"/>
                          </a:solidFill>
                          <a:effectLst/>
                          <a:latin typeface="Times New Roman" panose="02020603050405020304" pitchFamily="18" charset="0"/>
                        </a:rPr>
                      </a:br>
                      <a:r>
                        <a:rPr lang="en-GB" sz="1100" b="1" i="0" u="none" strike="noStrike">
                          <a:solidFill>
                            <a:srgbClr val="FFFFFF"/>
                          </a:solidFill>
                          <a:effectLst/>
                          <a:latin typeface="Times New Roman" panose="02020603050405020304" pitchFamily="18" charset="0"/>
                        </a:rPr>
                        <a:t> Private HEIs</a:t>
                      </a:r>
                    </a:p>
                  </a:txBody>
                  <a:tcPr marL="9525" marR="9525" marT="952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002147"/>
                    </a:solidFill>
                  </a:tcPr>
                </a:tc>
                <a:tc>
                  <a:txBody>
                    <a:bodyPr/>
                    <a:lstStyle/>
                    <a:p>
                      <a:pPr algn="l" fontAlgn="ctr"/>
                      <a:r>
                        <a:rPr lang="en-GB" sz="1100" b="1" i="0" u="none" strike="noStrike">
                          <a:solidFill>
                            <a:srgbClr val="FFFFFF"/>
                          </a:solidFill>
                          <a:effectLst/>
                          <a:latin typeface="Times New Roman" panose="02020603050405020304" pitchFamily="18" charset="0"/>
                        </a:rPr>
                        <a:t>Higher Education Institution  (HEI)</a:t>
                      </a:r>
                    </a:p>
                  </a:txBody>
                  <a:tcPr marL="9525" marR="9525" marT="952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002147"/>
                    </a:solidFill>
                  </a:tcPr>
                </a:tc>
                <a:tc>
                  <a:txBody>
                    <a:bodyPr/>
                    <a:lstStyle/>
                    <a:p>
                      <a:pPr algn="ctr" fontAlgn="ctr"/>
                      <a:r>
                        <a:rPr lang="en-GB" sz="1100" b="1" i="0" u="none" strike="noStrike">
                          <a:solidFill>
                            <a:srgbClr val="FFFFFF"/>
                          </a:solidFill>
                          <a:effectLst/>
                          <a:latin typeface="Times New Roman" panose="02020603050405020304" pitchFamily="18" charset="0"/>
                        </a:rPr>
                        <a:t>Employer Recommendations</a:t>
                      </a:r>
                    </a:p>
                  </a:txBody>
                  <a:tcPr marL="9525" marR="9525" marT="9525" marB="0"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002147"/>
                    </a:solidFill>
                  </a:tcPr>
                </a:tc>
                <a:tc>
                  <a:txBody>
                    <a:bodyPr/>
                    <a:lstStyle/>
                    <a:p>
                      <a:pPr algn="ctr" fontAlgn="ctr"/>
                      <a:r>
                        <a:rPr lang="en-GB" sz="1100" b="1" i="0" u="none" strike="noStrike">
                          <a:solidFill>
                            <a:srgbClr val="FFFFFF"/>
                          </a:solidFill>
                          <a:effectLst/>
                          <a:latin typeface="Times New Roman" panose="02020603050405020304" pitchFamily="18" charset="0"/>
                        </a:rPr>
                        <a:t>Ownership</a:t>
                      </a:r>
                    </a:p>
                  </a:txBody>
                  <a:tcPr marL="9525" marR="9525" marT="9525" marB="0" anchor="ctr">
                    <a:lnL w="6350" cap="flat" cmpd="sng" algn="ctr">
                      <a:solidFill>
                        <a:srgbClr val="FFFFFF"/>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002147"/>
                    </a:solidFill>
                  </a:tcPr>
                </a:tc>
                <a:extLst>
                  <a:ext uri="{0D108BD9-81ED-4DB2-BD59-A6C34878D82A}">
                    <a16:rowId xmlns:a16="http://schemas.microsoft.com/office/drawing/2014/main" val="2755992850"/>
                  </a:ext>
                </a:extLst>
              </a:tr>
              <a:tr h="190500">
                <a:tc>
                  <a:txBody>
                    <a:bodyPr/>
                    <a:lstStyle/>
                    <a:p>
                      <a:pPr algn="ctr" fontAlgn="b"/>
                      <a:r>
                        <a:rPr lang="en-GB" sz="11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Riga Technical University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460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66000233"/>
                  </a:ext>
                </a:extLst>
              </a:tr>
              <a:tr h="190500">
                <a:tc>
                  <a:txBody>
                    <a:bodyPr/>
                    <a:lstStyle/>
                    <a:p>
                      <a:pPr algn="ctr" fontAlgn="b"/>
                      <a:r>
                        <a:rPr lang="en-GB" sz="1100" b="0" i="0" u="none" strike="noStrike">
                          <a:solidFill>
                            <a:srgbClr val="000000"/>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University of Latvia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429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633648691"/>
                  </a:ext>
                </a:extLst>
              </a:tr>
              <a:tr h="190500">
                <a:tc>
                  <a:txBody>
                    <a:bodyPr/>
                    <a:lstStyle/>
                    <a:p>
                      <a:pPr algn="ctr" fontAlgn="b"/>
                      <a:r>
                        <a:rPr lang="en-GB" sz="11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Turība University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341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Private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693266317"/>
                  </a:ext>
                </a:extLst>
              </a:tr>
              <a:tr h="190500">
                <a:tc>
                  <a:txBody>
                    <a:bodyPr/>
                    <a:lstStyle/>
                    <a:p>
                      <a:pPr algn="ctr" fontAlgn="b"/>
                      <a:r>
                        <a:rPr lang="en-GB" sz="1100" b="0" i="0" u="none" strike="noStrike">
                          <a:solidFill>
                            <a:srgbClr val="000000"/>
                          </a:solidFill>
                          <a:effectLst/>
                          <a:latin typeface="Times New Roman" panose="02020603050405020304" pitchFamily="18" charset="0"/>
                        </a:rPr>
                        <a:t>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Latvia University of Life Sciences and Technologies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206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3035135232"/>
                  </a:ext>
                </a:extLst>
              </a:tr>
              <a:tr h="190500">
                <a:tc>
                  <a:txBody>
                    <a:bodyPr/>
                    <a:lstStyle/>
                    <a:p>
                      <a:pPr algn="ctr" fontAlgn="b"/>
                      <a:r>
                        <a:rPr lang="en-GB" sz="1100" b="0" i="0" u="none" strike="noStrike">
                          <a:solidFill>
                            <a:srgbClr val="000000"/>
                          </a:solidFill>
                          <a:effectLst/>
                          <a:latin typeface="Times New Roman" panose="02020603050405020304" pitchFamily="18" charset="0"/>
                        </a:rPr>
                        <a:t>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Bank School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203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1359083317"/>
                  </a:ext>
                </a:extLst>
              </a:tr>
              <a:tr h="190500">
                <a:tc>
                  <a:txBody>
                    <a:bodyPr/>
                    <a:lstStyle/>
                    <a:p>
                      <a:pPr algn="ctr" fontAlgn="b"/>
                      <a:r>
                        <a:rPr lang="en-GB" sz="1100" b="0" i="0" u="none" strike="noStrike">
                          <a:solidFill>
                            <a:srgbClr val="000000"/>
                          </a:solidFill>
                          <a:effectLst/>
                          <a:latin typeface="Times New Roman" panose="02020603050405020304" pitchFamily="18" charset="0"/>
                        </a:rPr>
                        <a:t>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lv-LV" sz="1100" b="0" i="0" u="none" strike="noStrike">
                          <a:solidFill>
                            <a:srgbClr val="000000"/>
                          </a:solidFill>
                          <a:effectLst/>
                          <a:latin typeface="Times New Roman" panose="02020603050405020304" pitchFamily="18" charset="0"/>
                        </a:rPr>
                        <a:t>Rīga Stradiņš University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183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228042806"/>
                  </a:ext>
                </a:extLst>
              </a:tr>
              <a:tr h="190500">
                <a:tc>
                  <a:txBody>
                    <a:bodyPr/>
                    <a:lstStyle/>
                    <a:p>
                      <a:pPr algn="ctr" fontAlgn="b"/>
                      <a:r>
                        <a:rPr lang="en-GB" sz="1100" b="1" i="0" u="none" strike="noStrike">
                          <a:solidFill>
                            <a:srgbClr val="147973"/>
                          </a:solidFill>
                          <a:effectLst/>
                          <a:latin typeface="Times New Roman" panose="02020603050405020304" pitchFamily="18" charset="0"/>
                        </a:rPr>
                        <a:t>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DEFF2"/>
                    </a:solidFill>
                  </a:tcPr>
                </a:tc>
                <a:tc>
                  <a:txBody>
                    <a:bodyPr/>
                    <a:lstStyle/>
                    <a:p>
                      <a:pPr algn="ctr" fontAlgn="b"/>
                      <a:r>
                        <a:rPr lang="en-GB" sz="1100" b="1" i="0" u="none" strike="noStrike">
                          <a:solidFill>
                            <a:srgbClr val="147973"/>
                          </a:solidFill>
                          <a:effectLst/>
                          <a:latin typeface="Times New Roman" panose="02020603050405020304" pitchFamily="18" charset="0"/>
                        </a:rPr>
                        <a:t>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DEFF2"/>
                    </a:solidFill>
                  </a:tcPr>
                </a:tc>
                <a:tc>
                  <a:txBody>
                    <a:bodyPr/>
                    <a:lstStyle/>
                    <a:p>
                      <a:pPr algn="l" fontAlgn="b"/>
                      <a:r>
                        <a:rPr lang="en-GB" sz="1100" b="1" i="0" u="none" strike="noStrike">
                          <a:solidFill>
                            <a:srgbClr val="147973"/>
                          </a:solidFill>
                          <a:effectLst/>
                          <a:latin typeface="Times New Roman" panose="02020603050405020304" pitchFamily="18" charset="0"/>
                        </a:rPr>
                        <a:t>RISEBA University of Applied Sciences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DEFF2"/>
                    </a:solidFill>
                  </a:tcPr>
                </a:tc>
                <a:tc>
                  <a:txBody>
                    <a:bodyPr/>
                    <a:lstStyle/>
                    <a:p>
                      <a:pPr algn="ctr" fontAlgn="b"/>
                      <a:r>
                        <a:rPr lang="en-GB" sz="1100" b="1" i="0" u="none" strike="noStrike">
                          <a:solidFill>
                            <a:srgbClr val="147973"/>
                          </a:solidFill>
                          <a:effectLst/>
                          <a:latin typeface="Times New Roman" panose="02020603050405020304" pitchFamily="18" charset="0"/>
                        </a:rPr>
                        <a:t>167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DEFF2"/>
                    </a:solidFill>
                  </a:tcPr>
                </a:tc>
                <a:tc>
                  <a:txBody>
                    <a:bodyPr/>
                    <a:lstStyle/>
                    <a:p>
                      <a:pPr algn="ctr" fontAlgn="b"/>
                      <a:r>
                        <a:rPr lang="en-GB" sz="1100" b="1" i="0" u="none" strike="noStrike">
                          <a:solidFill>
                            <a:srgbClr val="147973"/>
                          </a:solidFill>
                          <a:effectLst/>
                          <a:latin typeface="Times New Roman" panose="02020603050405020304" pitchFamily="18" charset="0"/>
                        </a:rPr>
                        <a:t>Private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DEFF2"/>
                    </a:solidFill>
                  </a:tcPr>
                </a:tc>
                <a:extLst>
                  <a:ext uri="{0D108BD9-81ED-4DB2-BD59-A6C34878D82A}">
                    <a16:rowId xmlns:a16="http://schemas.microsoft.com/office/drawing/2014/main" val="750641598"/>
                  </a:ext>
                </a:extLst>
              </a:tr>
              <a:tr h="190500">
                <a:tc>
                  <a:txBody>
                    <a:bodyPr/>
                    <a:lstStyle/>
                    <a:p>
                      <a:pPr algn="ctr" fontAlgn="b"/>
                      <a:r>
                        <a:rPr lang="en-GB" sz="1100" b="0" i="0" u="none" strike="noStrike">
                          <a:solidFill>
                            <a:srgbClr val="000000"/>
                          </a:solidFill>
                          <a:effectLst/>
                          <a:latin typeface="Times New Roman" panose="02020603050405020304" pitchFamily="18" charset="0"/>
                        </a:rPr>
                        <a:t>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Art Academy of Latvia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dirty="0">
                          <a:solidFill>
                            <a:srgbClr val="000000"/>
                          </a:solidFill>
                          <a:effectLst/>
                          <a:latin typeface="Times New Roman" panose="02020603050405020304" pitchFamily="18" charset="0"/>
                        </a:rPr>
                        <a:t>100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2812781210"/>
                  </a:ext>
                </a:extLst>
              </a:tr>
              <a:tr h="190500">
                <a:tc>
                  <a:txBody>
                    <a:bodyPr/>
                    <a:lstStyle/>
                    <a:p>
                      <a:pPr algn="ctr" fontAlgn="b"/>
                      <a:r>
                        <a:rPr lang="en-GB" sz="1100" b="0" i="0" u="none" strike="noStrike">
                          <a:solidFill>
                            <a:srgbClr val="000000"/>
                          </a:solidFill>
                          <a:effectLst/>
                          <a:latin typeface="Times New Roman" panose="02020603050405020304" pitchFamily="18" charset="0"/>
                        </a:rPr>
                        <a:t>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Stockholm School of Economics in Riga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90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Private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noFill/>
                  </a:tcPr>
                </a:tc>
                <a:extLst>
                  <a:ext uri="{0D108BD9-81ED-4DB2-BD59-A6C34878D82A}">
                    <a16:rowId xmlns:a16="http://schemas.microsoft.com/office/drawing/2014/main" val="4102494294"/>
                  </a:ext>
                </a:extLst>
              </a:tr>
              <a:tr h="190500">
                <a:tc>
                  <a:txBody>
                    <a:bodyPr/>
                    <a:lstStyle/>
                    <a:p>
                      <a:pPr algn="ctr" fontAlgn="b"/>
                      <a:r>
                        <a:rPr lang="en-GB" sz="1100" b="0" i="0" u="none" strike="noStrike">
                          <a:solidFill>
                            <a:srgbClr val="000000"/>
                          </a:solidFill>
                          <a:effectLst/>
                          <a:latin typeface="Times New Roman" panose="02020603050405020304" pitchFamily="18" charset="0"/>
                        </a:rPr>
                        <a:t>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en-GB" sz="1100" b="0" i="0" u="none" strike="noStrike">
                          <a:solidFill>
                            <a:srgbClr val="000000"/>
                          </a:solidFill>
                          <a:effectLst/>
                          <a:latin typeface="Times New Roman" panose="02020603050405020304" pitchFamily="18" charset="0"/>
                        </a:rPr>
                        <a:t>Vidzeme University of Applied Sciences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GB" sz="1100" b="0" i="0" u="none" strike="noStrike">
                          <a:solidFill>
                            <a:srgbClr val="000000"/>
                          </a:solidFill>
                          <a:effectLst/>
                          <a:latin typeface="Times New Roman" panose="02020603050405020304" pitchFamily="18" charset="0"/>
                        </a:rPr>
                        <a:t>89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GB" sz="1100" b="0" i="0" u="none" strike="noStrike" dirty="0">
                          <a:solidFill>
                            <a:srgbClr val="000000"/>
                          </a:solidFill>
                          <a:effectLst/>
                          <a:latin typeface="Times New Roman" panose="02020603050405020304" pitchFamily="18" charset="0"/>
                        </a:rPr>
                        <a:t>Public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5710515"/>
                  </a:ext>
                </a:extLst>
              </a:tr>
            </a:tbl>
          </a:graphicData>
        </a:graphic>
      </p:graphicFrame>
    </p:spTree>
    <p:extLst>
      <p:ext uri="{BB962C8B-B14F-4D97-AF65-F5344CB8AC3E}">
        <p14:creationId xmlns:p14="http://schemas.microsoft.com/office/powerpoint/2010/main" val="1372717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5301" y="172805"/>
            <a:ext cx="10454682" cy="735787"/>
          </a:xfrm>
          <a:prstGeom prst="rect">
            <a:avLst/>
          </a:prstGeom>
          <a:noFill/>
        </p:spPr>
        <p:txBody>
          <a:bodyPr wrap="square" lIns="17280" tIns="8640" rIns="17280" bIns="8640" anchor="t">
            <a:spAutoFit/>
          </a:bodyPr>
          <a:lstStyle/>
          <a:p>
            <a:r>
              <a:rPr sz="2268" b="1" dirty="0">
                <a:solidFill>
                  <a:srgbClr val="002147"/>
                </a:solidFill>
                <a:latin typeface="Times New Roman"/>
              </a:rPr>
              <a:t>Employer Survey</a:t>
            </a:r>
            <a:r>
              <a:rPr lang="lv-LV" sz="2268" b="1" dirty="0">
                <a:solidFill>
                  <a:srgbClr val="002147"/>
                </a:solidFill>
                <a:latin typeface="Times New Roman"/>
              </a:rPr>
              <a:t> </a:t>
            </a:r>
            <a:r>
              <a:rPr lang="en-GB" sz="2270" b="1" dirty="0">
                <a:solidFill>
                  <a:srgbClr val="002147"/>
                </a:solidFill>
                <a:latin typeface="Times New Roman"/>
                <a:ea typeface="Times New Roman"/>
                <a:cs typeface="Times New Roman"/>
              </a:rPr>
              <a:t>results</a:t>
            </a:r>
          </a:p>
          <a:p>
            <a:pPr algn="l"/>
            <a:endParaRPr sz="2268" b="1" dirty="0">
              <a:solidFill>
                <a:srgbClr val="002147"/>
              </a:solidFill>
              <a:latin typeface="Times New Roman"/>
            </a:endParaRPr>
          </a:p>
        </p:txBody>
      </p:sp>
      <p:sp>
        <p:nvSpPr>
          <p:cNvPr id="3" name="TextBox 2"/>
          <p:cNvSpPr txBox="1"/>
          <p:nvPr/>
        </p:nvSpPr>
        <p:spPr>
          <a:xfrm>
            <a:off x="492581" y="596176"/>
            <a:ext cx="10368280" cy="162873"/>
          </a:xfrm>
          <a:prstGeom prst="rect">
            <a:avLst/>
          </a:prstGeom>
          <a:noFill/>
        </p:spPr>
        <p:txBody>
          <a:bodyPr wrap="square" lIns="17280" tIns="8640" rIns="17280" bIns="8640" anchor="t">
            <a:spAutoFit/>
          </a:bodyPr>
          <a:lstStyle/>
          <a:p>
            <a:pPr algn="l"/>
            <a:r>
              <a:rPr sz="945" b="1">
                <a:solidFill>
                  <a:srgbClr val="596F87"/>
                </a:solidFill>
                <a:latin typeface="Times New Roman"/>
              </a:rPr>
              <a:t>REGULAR MONITORING OF EMPLOYER ASSESSMENT</a:t>
            </a:r>
          </a:p>
        </p:txBody>
      </p:sp>
      <p:sp>
        <p:nvSpPr>
          <p:cNvPr id="4" name="Rectangle 3"/>
          <p:cNvSpPr/>
          <p:nvPr/>
        </p:nvSpPr>
        <p:spPr>
          <a:xfrm>
            <a:off x="475301" y="864023"/>
            <a:ext cx="10584286" cy="43201"/>
          </a:xfrm>
          <a:prstGeom prst="rect">
            <a:avLst/>
          </a:prstGeom>
          <a:solidFill>
            <a:srgbClr val="0021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5" name="TextBox 4"/>
          <p:cNvSpPr txBox="1"/>
          <p:nvPr/>
        </p:nvSpPr>
        <p:spPr>
          <a:xfrm>
            <a:off x="492581" y="1036828"/>
            <a:ext cx="2764875" cy="170119"/>
          </a:xfrm>
          <a:prstGeom prst="rect">
            <a:avLst/>
          </a:prstGeom>
          <a:noFill/>
        </p:spPr>
        <p:txBody>
          <a:bodyPr wrap="square" lIns="17280" tIns="8640" rIns="17280" bIns="8640" anchor="t">
            <a:spAutoFit/>
          </a:bodyPr>
          <a:lstStyle/>
          <a:p>
            <a:pPr algn="l"/>
            <a:r>
              <a:rPr sz="992" b="1">
                <a:solidFill>
                  <a:srgbClr val="596F87"/>
                </a:solidFill>
                <a:latin typeface="Times New Roman"/>
              </a:rPr>
              <a:t>SURVEY PURPOSE</a:t>
            </a:r>
          </a:p>
        </p:txBody>
      </p:sp>
      <p:sp>
        <p:nvSpPr>
          <p:cNvPr id="6" name="TextBox 5"/>
          <p:cNvSpPr txBox="1"/>
          <p:nvPr/>
        </p:nvSpPr>
        <p:spPr>
          <a:xfrm>
            <a:off x="492581" y="1287394"/>
            <a:ext cx="10368280" cy="183200"/>
          </a:xfrm>
          <a:prstGeom prst="rect">
            <a:avLst/>
          </a:prstGeom>
          <a:noFill/>
        </p:spPr>
        <p:txBody>
          <a:bodyPr wrap="square" lIns="17280" tIns="8640" rIns="17280" bIns="8640" anchor="t">
            <a:spAutoFit/>
          </a:bodyPr>
          <a:lstStyle/>
          <a:p>
            <a:pPr algn="l"/>
            <a:r>
              <a:rPr sz="1077">
                <a:solidFill>
                  <a:srgbClr val="000000"/>
                </a:solidFill>
                <a:latin typeface="Times New Roman"/>
              </a:rPr>
              <a:t>The Employer Survey provides systematic feedback on how well the professional competencies of RISEBA graduates and students meet labour market and industry development needs.</a:t>
            </a:r>
          </a:p>
        </p:txBody>
      </p:sp>
      <p:sp>
        <p:nvSpPr>
          <p:cNvPr id="7" name="TextBox 6"/>
          <p:cNvSpPr txBox="1"/>
          <p:nvPr/>
        </p:nvSpPr>
        <p:spPr>
          <a:xfrm>
            <a:off x="561704" y="1710766"/>
            <a:ext cx="2678472" cy="279187"/>
          </a:xfrm>
          <a:prstGeom prst="rect">
            <a:avLst/>
          </a:prstGeom>
          <a:noFill/>
        </p:spPr>
        <p:txBody>
          <a:bodyPr wrap="square" lIns="17280" tIns="8640" rIns="17280" bIns="8640" anchor="t">
            <a:spAutoFit/>
          </a:bodyPr>
          <a:lstStyle/>
          <a:p>
            <a:pPr algn="l"/>
            <a:r>
              <a:rPr b="1">
                <a:solidFill>
                  <a:srgbClr val="002147"/>
                </a:solidFill>
                <a:latin typeface="Times New Roman"/>
              </a:rPr>
              <a:t>Once every 3 years</a:t>
            </a:r>
          </a:p>
        </p:txBody>
      </p:sp>
      <p:sp>
        <p:nvSpPr>
          <p:cNvPr id="8" name="TextBox 7"/>
          <p:cNvSpPr txBox="1"/>
          <p:nvPr/>
        </p:nvSpPr>
        <p:spPr>
          <a:xfrm>
            <a:off x="561704" y="2039095"/>
            <a:ext cx="2808076" cy="170119"/>
          </a:xfrm>
          <a:prstGeom prst="rect">
            <a:avLst/>
          </a:prstGeom>
          <a:noFill/>
        </p:spPr>
        <p:txBody>
          <a:bodyPr wrap="square" lIns="17280" tIns="8640" rIns="17280" bIns="8640" anchor="t">
            <a:spAutoFit/>
          </a:bodyPr>
          <a:lstStyle/>
          <a:p>
            <a:pPr algn="l"/>
            <a:r>
              <a:rPr sz="992">
                <a:solidFill>
                  <a:srgbClr val="000000"/>
                </a:solidFill>
                <a:latin typeface="Times New Roman"/>
              </a:rPr>
              <a:t>regular institution-wide survey</a:t>
            </a:r>
          </a:p>
        </p:txBody>
      </p:sp>
      <p:sp>
        <p:nvSpPr>
          <p:cNvPr id="9" name="Rectangle 8"/>
          <p:cNvSpPr/>
          <p:nvPr/>
        </p:nvSpPr>
        <p:spPr>
          <a:xfrm>
            <a:off x="3568505" y="1753966"/>
            <a:ext cx="10368" cy="535694"/>
          </a:xfrm>
          <a:prstGeom prst="rect">
            <a:avLst/>
          </a:prstGeom>
          <a:solidFill>
            <a:srgbClr val="C8D0D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0" name="TextBox 9"/>
          <p:cNvSpPr txBox="1"/>
          <p:nvPr/>
        </p:nvSpPr>
        <p:spPr>
          <a:xfrm>
            <a:off x="3931395" y="1710766"/>
            <a:ext cx="2678472" cy="308298"/>
          </a:xfrm>
          <a:prstGeom prst="rect">
            <a:avLst/>
          </a:prstGeom>
          <a:noFill/>
        </p:spPr>
        <p:txBody>
          <a:bodyPr wrap="square" lIns="17280" tIns="8640" rIns="17280" bIns="8640" anchor="t">
            <a:spAutoFit/>
          </a:bodyPr>
          <a:lstStyle/>
          <a:p>
            <a:pPr algn="l"/>
            <a:r>
              <a:rPr sz="1890" b="1">
                <a:solidFill>
                  <a:srgbClr val="002147"/>
                </a:solidFill>
                <a:latin typeface="Times New Roman"/>
              </a:rPr>
              <a:t>2023</a:t>
            </a:r>
          </a:p>
        </p:txBody>
      </p:sp>
      <p:sp>
        <p:nvSpPr>
          <p:cNvPr id="11" name="TextBox 10"/>
          <p:cNvSpPr txBox="1"/>
          <p:nvPr/>
        </p:nvSpPr>
        <p:spPr>
          <a:xfrm>
            <a:off x="3931395" y="2039095"/>
            <a:ext cx="2808076" cy="170119"/>
          </a:xfrm>
          <a:prstGeom prst="rect">
            <a:avLst/>
          </a:prstGeom>
          <a:noFill/>
        </p:spPr>
        <p:txBody>
          <a:bodyPr wrap="square" lIns="17280" tIns="8640" rIns="17280" bIns="8640" anchor="t">
            <a:spAutoFit/>
          </a:bodyPr>
          <a:lstStyle/>
          <a:p>
            <a:pPr algn="l"/>
            <a:r>
              <a:rPr sz="992" dirty="0">
                <a:solidFill>
                  <a:srgbClr val="000000"/>
                </a:solidFill>
                <a:latin typeface="Times New Roman"/>
              </a:rPr>
              <a:t>latest RISEBA-wide measurement</a:t>
            </a:r>
          </a:p>
        </p:txBody>
      </p:sp>
      <p:sp>
        <p:nvSpPr>
          <p:cNvPr id="12" name="Rectangle 11"/>
          <p:cNvSpPr/>
          <p:nvPr/>
        </p:nvSpPr>
        <p:spPr>
          <a:xfrm>
            <a:off x="6938195" y="1753966"/>
            <a:ext cx="10368" cy="535694"/>
          </a:xfrm>
          <a:prstGeom prst="rect">
            <a:avLst/>
          </a:prstGeom>
          <a:solidFill>
            <a:srgbClr val="C8D0D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3" name="TextBox 12"/>
          <p:cNvSpPr txBox="1"/>
          <p:nvPr/>
        </p:nvSpPr>
        <p:spPr>
          <a:xfrm>
            <a:off x="7301085" y="1710766"/>
            <a:ext cx="2678472" cy="308298"/>
          </a:xfrm>
          <a:prstGeom prst="rect">
            <a:avLst/>
          </a:prstGeom>
          <a:noFill/>
        </p:spPr>
        <p:txBody>
          <a:bodyPr wrap="square" lIns="17280" tIns="8640" rIns="17280" bIns="8640" anchor="t">
            <a:spAutoFit/>
          </a:bodyPr>
          <a:lstStyle/>
          <a:p>
            <a:pPr algn="l"/>
            <a:r>
              <a:rPr sz="1890" b="1">
                <a:solidFill>
                  <a:srgbClr val="002147"/>
                </a:solidFill>
                <a:latin typeface="Times New Roman"/>
              </a:rPr>
              <a:t>2026</a:t>
            </a:r>
          </a:p>
        </p:txBody>
      </p:sp>
      <p:sp>
        <p:nvSpPr>
          <p:cNvPr id="14" name="TextBox 13"/>
          <p:cNvSpPr txBox="1"/>
          <p:nvPr/>
        </p:nvSpPr>
        <p:spPr>
          <a:xfrm>
            <a:off x="7301085" y="2039095"/>
            <a:ext cx="2808076" cy="170119"/>
          </a:xfrm>
          <a:prstGeom prst="rect">
            <a:avLst/>
          </a:prstGeom>
          <a:noFill/>
        </p:spPr>
        <p:txBody>
          <a:bodyPr wrap="square" lIns="17280" tIns="8640" rIns="17280" bIns="8640" anchor="t">
            <a:spAutoFit/>
          </a:bodyPr>
          <a:lstStyle/>
          <a:p>
            <a:pPr algn="l"/>
            <a:r>
              <a:rPr sz="992">
                <a:solidFill>
                  <a:srgbClr val="000000"/>
                </a:solidFill>
                <a:latin typeface="Times New Roman"/>
              </a:rPr>
              <a:t>next regular survey</a:t>
            </a:r>
          </a:p>
        </p:txBody>
      </p:sp>
      <p:sp>
        <p:nvSpPr>
          <p:cNvPr id="15" name="Rectangle 14"/>
          <p:cNvSpPr/>
          <p:nvPr/>
        </p:nvSpPr>
        <p:spPr>
          <a:xfrm>
            <a:off x="492581" y="2453826"/>
            <a:ext cx="10411481" cy="501134"/>
          </a:xfrm>
          <a:prstGeom prst="rect">
            <a:avLst/>
          </a:prstGeom>
          <a:solidFill>
            <a:srgbClr val="FFFFFF"/>
          </a:solidFill>
          <a:ln w="8890">
            <a:solidFill>
              <a:srgbClr val="C8D0D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6" name="TextBox 15"/>
          <p:cNvSpPr txBox="1"/>
          <p:nvPr/>
        </p:nvSpPr>
        <p:spPr>
          <a:xfrm>
            <a:off x="691307" y="2600710"/>
            <a:ext cx="1598443" cy="162873"/>
          </a:xfrm>
          <a:prstGeom prst="rect">
            <a:avLst/>
          </a:prstGeom>
          <a:noFill/>
        </p:spPr>
        <p:txBody>
          <a:bodyPr wrap="square" lIns="17280" tIns="8640" rIns="17280" bIns="8640" anchor="t">
            <a:spAutoFit/>
          </a:bodyPr>
          <a:lstStyle/>
          <a:p>
            <a:pPr algn="l"/>
            <a:r>
              <a:rPr sz="945" b="1">
                <a:solidFill>
                  <a:srgbClr val="002147"/>
                </a:solidFill>
                <a:latin typeface="Times New Roman"/>
              </a:rPr>
              <a:t>2023 • BASELINE</a:t>
            </a:r>
          </a:p>
        </p:txBody>
      </p:sp>
      <p:sp>
        <p:nvSpPr>
          <p:cNvPr id="17" name="TextBox 16"/>
          <p:cNvSpPr txBox="1"/>
          <p:nvPr/>
        </p:nvSpPr>
        <p:spPr>
          <a:xfrm>
            <a:off x="2358872" y="2557508"/>
            <a:ext cx="8225502" cy="328560"/>
          </a:xfrm>
          <a:prstGeom prst="rect">
            <a:avLst/>
          </a:prstGeom>
          <a:noFill/>
        </p:spPr>
        <p:txBody>
          <a:bodyPr wrap="square" lIns="17280" tIns="8640" rIns="17280" bIns="8640" anchor="t">
            <a:spAutoFit/>
          </a:bodyPr>
          <a:lstStyle/>
          <a:p>
            <a:pPr algn="l"/>
            <a:r>
              <a:rPr sz="1011">
                <a:solidFill>
                  <a:srgbClr val="000000"/>
                </a:solidFill>
                <a:latin typeface="Times New Roman"/>
              </a:rPr>
              <a:t>The direct KPI question had not yet been included; therefore, the overall RISEBA result is assessed using the 16 competency statements evaluated by employers.</a:t>
            </a:r>
          </a:p>
        </p:txBody>
      </p:sp>
      <p:sp>
        <p:nvSpPr>
          <p:cNvPr id="18" name="Rectangle 17"/>
          <p:cNvSpPr/>
          <p:nvPr/>
        </p:nvSpPr>
        <p:spPr>
          <a:xfrm>
            <a:off x="492581" y="3127764"/>
            <a:ext cx="5063177" cy="967706"/>
          </a:xfrm>
          <a:prstGeom prst="rect">
            <a:avLst/>
          </a:prstGeom>
          <a:solidFill>
            <a:srgbClr val="EDEFF2"/>
          </a:solidFill>
          <a:ln w="8890">
            <a:solidFill>
              <a:srgbClr val="EDEF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9" name="TextBox 18"/>
          <p:cNvSpPr txBox="1"/>
          <p:nvPr/>
        </p:nvSpPr>
        <p:spPr>
          <a:xfrm>
            <a:off x="691307" y="3291929"/>
            <a:ext cx="4579324" cy="162873"/>
          </a:xfrm>
          <a:prstGeom prst="rect">
            <a:avLst/>
          </a:prstGeom>
          <a:noFill/>
        </p:spPr>
        <p:txBody>
          <a:bodyPr wrap="square" lIns="17280" tIns="8640" rIns="17280" bIns="8640" anchor="t">
            <a:spAutoFit/>
          </a:bodyPr>
          <a:lstStyle/>
          <a:p>
            <a:pPr algn="l"/>
            <a:r>
              <a:rPr sz="945" b="1">
                <a:solidFill>
                  <a:srgbClr val="002147"/>
                </a:solidFill>
                <a:latin typeface="Times New Roman"/>
              </a:rPr>
              <a:t>2025 • ADDITIONAL MEASUREMENT</a:t>
            </a:r>
          </a:p>
        </p:txBody>
      </p:sp>
      <p:sp>
        <p:nvSpPr>
          <p:cNvPr id="20" name="TextBox 19"/>
          <p:cNvSpPr txBox="1"/>
          <p:nvPr/>
        </p:nvSpPr>
        <p:spPr>
          <a:xfrm>
            <a:off x="691307" y="3559776"/>
            <a:ext cx="4579324" cy="322789"/>
          </a:xfrm>
          <a:prstGeom prst="rect">
            <a:avLst/>
          </a:prstGeom>
          <a:noFill/>
        </p:spPr>
        <p:txBody>
          <a:bodyPr wrap="square" lIns="17280" tIns="8640" rIns="17280" bIns="8640" anchor="t">
            <a:spAutoFit/>
          </a:bodyPr>
          <a:lstStyle/>
          <a:p>
            <a:pPr algn="l"/>
            <a:r>
              <a:rPr sz="992" dirty="0">
                <a:solidFill>
                  <a:srgbClr val="000000"/>
                </a:solidFill>
                <a:latin typeface="Times New Roman"/>
              </a:rPr>
              <a:t>For the purposes of national accreditation, an additional Employer Survey was conducted for the Arts study, using the same 16 competency statements.</a:t>
            </a:r>
          </a:p>
        </p:txBody>
      </p:sp>
      <p:sp>
        <p:nvSpPr>
          <p:cNvPr id="21" name="Rectangle 20"/>
          <p:cNvSpPr/>
          <p:nvPr/>
        </p:nvSpPr>
        <p:spPr>
          <a:xfrm>
            <a:off x="5806325" y="3127764"/>
            <a:ext cx="5097738" cy="967706"/>
          </a:xfrm>
          <a:prstGeom prst="rect">
            <a:avLst/>
          </a:prstGeom>
          <a:solidFill>
            <a:srgbClr val="EDEFF2"/>
          </a:solidFill>
          <a:ln w="8890">
            <a:solidFill>
              <a:srgbClr val="EDEF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22" name="TextBox 21"/>
          <p:cNvSpPr txBox="1"/>
          <p:nvPr/>
        </p:nvSpPr>
        <p:spPr>
          <a:xfrm>
            <a:off x="6005051" y="3291929"/>
            <a:ext cx="4622525" cy="162873"/>
          </a:xfrm>
          <a:prstGeom prst="rect">
            <a:avLst/>
          </a:prstGeom>
          <a:noFill/>
        </p:spPr>
        <p:txBody>
          <a:bodyPr wrap="square" lIns="17280" tIns="8640" rIns="17280" bIns="8640" anchor="t">
            <a:spAutoFit/>
          </a:bodyPr>
          <a:lstStyle/>
          <a:p>
            <a:pPr algn="l"/>
            <a:r>
              <a:rPr sz="945" b="1">
                <a:solidFill>
                  <a:srgbClr val="002147"/>
                </a:solidFill>
                <a:latin typeface="Times New Roman"/>
              </a:rPr>
              <a:t>2025 • SURVEY ENHANCEMENT</a:t>
            </a:r>
          </a:p>
        </p:txBody>
      </p:sp>
      <p:sp>
        <p:nvSpPr>
          <p:cNvPr id="23" name="TextBox 22"/>
          <p:cNvSpPr txBox="1"/>
          <p:nvPr/>
        </p:nvSpPr>
        <p:spPr>
          <a:xfrm>
            <a:off x="6005050" y="3542494"/>
            <a:ext cx="4579324" cy="167170"/>
          </a:xfrm>
          <a:prstGeom prst="rect">
            <a:avLst/>
          </a:prstGeom>
          <a:noFill/>
        </p:spPr>
        <p:txBody>
          <a:bodyPr wrap="square" lIns="17280" tIns="8640" rIns="17280" bIns="8640" anchor="t">
            <a:spAutoFit/>
          </a:bodyPr>
          <a:lstStyle/>
          <a:p>
            <a:pPr algn="l"/>
            <a:r>
              <a:rPr sz="973">
                <a:solidFill>
                  <a:srgbClr val="000000"/>
                </a:solidFill>
                <a:latin typeface="Times New Roman"/>
              </a:rPr>
              <a:t>The survey questions were reviewed and updated, and a single KPI question was added:</a:t>
            </a:r>
          </a:p>
        </p:txBody>
      </p:sp>
      <p:sp>
        <p:nvSpPr>
          <p:cNvPr id="24" name="TextBox 23"/>
          <p:cNvSpPr txBox="1"/>
          <p:nvPr/>
        </p:nvSpPr>
        <p:spPr>
          <a:xfrm>
            <a:off x="6005050" y="3767141"/>
            <a:ext cx="4579324" cy="316890"/>
          </a:xfrm>
          <a:prstGeom prst="rect">
            <a:avLst/>
          </a:prstGeom>
          <a:noFill/>
        </p:spPr>
        <p:txBody>
          <a:bodyPr wrap="square" lIns="17280" tIns="8640" rIns="17280" bIns="8640" anchor="t">
            <a:spAutoFit/>
          </a:bodyPr>
          <a:lstStyle/>
          <a:p>
            <a:pPr algn="l"/>
            <a:r>
              <a:rPr sz="973" b="1">
                <a:solidFill>
                  <a:srgbClr val="002147"/>
                </a:solidFill>
                <a:latin typeface="Times New Roman"/>
              </a:rPr>
              <a:t>“Do you think RISEBA prepares specialists who meet the needs of the labour market and industry development?”</a:t>
            </a:r>
          </a:p>
        </p:txBody>
      </p:sp>
      <p:sp>
        <p:nvSpPr>
          <p:cNvPr id="25" name="TextBox 24"/>
          <p:cNvSpPr txBox="1"/>
          <p:nvPr/>
        </p:nvSpPr>
        <p:spPr>
          <a:xfrm>
            <a:off x="492581" y="4276915"/>
            <a:ext cx="3888105" cy="170119"/>
          </a:xfrm>
          <a:prstGeom prst="rect">
            <a:avLst/>
          </a:prstGeom>
          <a:noFill/>
        </p:spPr>
        <p:txBody>
          <a:bodyPr wrap="square" lIns="17280" tIns="8640" rIns="17280" bIns="8640" anchor="t">
            <a:spAutoFit/>
          </a:bodyPr>
          <a:lstStyle/>
          <a:p>
            <a:pPr algn="l"/>
            <a:r>
              <a:rPr sz="992" b="1">
                <a:solidFill>
                  <a:srgbClr val="596F87"/>
                </a:solidFill>
                <a:latin typeface="Times New Roman"/>
              </a:rPr>
              <a:t>ASSESSMENT SCALES</a:t>
            </a:r>
          </a:p>
        </p:txBody>
      </p:sp>
      <p:sp>
        <p:nvSpPr>
          <p:cNvPr id="26" name="Rectangle 25"/>
          <p:cNvSpPr/>
          <p:nvPr/>
        </p:nvSpPr>
        <p:spPr>
          <a:xfrm>
            <a:off x="492581" y="4510201"/>
            <a:ext cx="5063177" cy="993627"/>
          </a:xfrm>
          <a:prstGeom prst="rect">
            <a:avLst/>
          </a:prstGeom>
          <a:solidFill>
            <a:srgbClr val="FFFFFF"/>
          </a:solidFill>
          <a:ln w="8890">
            <a:solidFill>
              <a:srgbClr val="C8D0D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27" name="TextBox 26"/>
          <p:cNvSpPr txBox="1"/>
          <p:nvPr/>
        </p:nvSpPr>
        <p:spPr>
          <a:xfrm>
            <a:off x="691307" y="4662958"/>
            <a:ext cx="2233860" cy="158385"/>
          </a:xfrm>
          <a:prstGeom prst="rect">
            <a:avLst/>
          </a:prstGeom>
          <a:noFill/>
        </p:spPr>
        <p:txBody>
          <a:bodyPr wrap="square" lIns="17280" tIns="8640" rIns="17280" bIns="8640" anchor="t">
            <a:spAutoFit/>
          </a:bodyPr>
          <a:lstStyle/>
          <a:p>
            <a:pPr algn="l"/>
            <a:r>
              <a:rPr sz="916" b="1" dirty="0">
                <a:solidFill>
                  <a:srgbClr val="002147"/>
                </a:solidFill>
                <a:latin typeface="Times New Roman"/>
              </a:rPr>
              <a:t>16 COMPETENCY STATEMENTS</a:t>
            </a:r>
          </a:p>
        </p:txBody>
      </p:sp>
      <p:sp>
        <p:nvSpPr>
          <p:cNvPr id="28" name="TextBox 27"/>
          <p:cNvSpPr txBox="1"/>
          <p:nvPr/>
        </p:nvSpPr>
        <p:spPr>
          <a:xfrm>
            <a:off x="2925166" y="4628313"/>
            <a:ext cx="2439067" cy="715397"/>
          </a:xfrm>
          <a:prstGeom prst="rect">
            <a:avLst/>
          </a:prstGeom>
          <a:noFill/>
        </p:spPr>
        <p:txBody>
          <a:bodyPr wrap="square" lIns="17280" tIns="8640" rIns="17280" bIns="8640" anchor="t">
            <a:spAutoFit/>
          </a:bodyPr>
          <a:lstStyle/>
          <a:p>
            <a:pPr algn="l"/>
            <a:r>
              <a:rPr lang="en-US" sz="907" dirty="0">
                <a:solidFill>
                  <a:srgbClr val="000000"/>
                </a:solidFill>
                <a:latin typeface="Times New Roman"/>
              </a:rPr>
              <a:t>1 - Disagree </a:t>
            </a:r>
          </a:p>
          <a:p>
            <a:pPr algn="l"/>
            <a:r>
              <a:rPr lang="en-US" sz="907" dirty="0">
                <a:solidFill>
                  <a:srgbClr val="000000"/>
                </a:solidFill>
                <a:latin typeface="Times New Roman"/>
              </a:rPr>
              <a:t>2 - Rather Disagree </a:t>
            </a:r>
          </a:p>
          <a:p>
            <a:pPr algn="l"/>
            <a:r>
              <a:rPr lang="en-US" sz="907" dirty="0">
                <a:solidFill>
                  <a:srgbClr val="000000"/>
                </a:solidFill>
                <a:latin typeface="Times New Roman"/>
              </a:rPr>
              <a:t>3 - Rather Agree
4 - Agree</a:t>
            </a:r>
          </a:p>
          <a:p>
            <a:pPr algn="l"/>
            <a:r>
              <a:rPr lang="en-US" sz="907" dirty="0">
                <a:solidFill>
                  <a:srgbClr val="000000"/>
                </a:solidFill>
                <a:latin typeface="Times New Roman"/>
              </a:rPr>
              <a:t>5 - Not Applicable to my Company</a:t>
            </a:r>
          </a:p>
        </p:txBody>
      </p:sp>
      <p:sp>
        <p:nvSpPr>
          <p:cNvPr id="29" name="TextBox 28"/>
          <p:cNvSpPr txBox="1"/>
          <p:nvPr/>
        </p:nvSpPr>
        <p:spPr>
          <a:xfrm>
            <a:off x="691307" y="5339664"/>
            <a:ext cx="4562043" cy="155628"/>
          </a:xfrm>
          <a:prstGeom prst="rect">
            <a:avLst/>
          </a:prstGeom>
          <a:noFill/>
        </p:spPr>
        <p:txBody>
          <a:bodyPr wrap="square" lIns="17280" tIns="8640" rIns="17280" bIns="8640" anchor="t">
            <a:spAutoFit/>
          </a:bodyPr>
          <a:lstStyle/>
          <a:p>
            <a:pPr algn="l"/>
            <a:r>
              <a:rPr lang="en-GB" sz="898" b="1" dirty="0">
                <a:solidFill>
                  <a:srgbClr val="147973"/>
                </a:solidFill>
                <a:latin typeface="Times New Roman"/>
              </a:rPr>
              <a:t>Positive assessment:</a:t>
            </a:r>
            <a:r>
              <a:rPr lang="lv-LV" sz="898" b="1" dirty="0">
                <a:solidFill>
                  <a:srgbClr val="147973"/>
                </a:solidFill>
                <a:latin typeface="Times New Roman"/>
              </a:rPr>
              <a:t> </a:t>
            </a:r>
            <a:r>
              <a:rPr lang="en-US" sz="898" b="1" dirty="0">
                <a:solidFill>
                  <a:srgbClr val="147973"/>
                </a:solidFill>
                <a:latin typeface="Times New Roman"/>
              </a:rPr>
              <a:t>Rather agree +  Agree  </a:t>
            </a:r>
          </a:p>
        </p:txBody>
      </p:sp>
      <p:sp>
        <p:nvSpPr>
          <p:cNvPr id="30" name="Rectangle 29"/>
          <p:cNvSpPr/>
          <p:nvPr/>
        </p:nvSpPr>
        <p:spPr>
          <a:xfrm>
            <a:off x="5806325" y="4510201"/>
            <a:ext cx="5097738" cy="993627"/>
          </a:xfrm>
          <a:prstGeom prst="rect">
            <a:avLst/>
          </a:prstGeom>
          <a:solidFill>
            <a:srgbClr val="FFFFFF"/>
          </a:solidFill>
          <a:ln w="8890">
            <a:solidFill>
              <a:srgbClr val="C8D0D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31" name="TextBox 30"/>
          <p:cNvSpPr txBox="1"/>
          <p:nvPr/>
        </p:nvSpPr>
        <p:spPr>
          <a:xfrm>
            <a:off x="6005051" y="4648446"/>
            <a:ext cx="1593042" cy="158385"/>
          </a:xfrm>
          <a:prstGeom prst="rect">
            <a:avLst/>
          </a:prstGeom>
          <a:noFill/>
        </p:spPr>
        <p:txBody>
          <a:bodyPr wrap="square" lIns="17280" tIns="8640" rIns="17280" bIns="8640" anchor="t">
            <a:spAutoFit/>
          </a:bodyPr>
          <a:lstStyle/>
          <a:p>
            <a:pPr algn="l"/>
            <a:r>
              <a:rPr sz="916" b="1" dirty="0">
                <a:solidFill>
                  <a:srgbClr val="002147"/>
                </a:solidFill>
                <a:latin typeface="Times New Roman"/>
              </a:rPr>
              <a:t>DIRECT KPI QUESTION</a:t>
            </a:r>
          </a:p>
        </p:txBody>
      </p:sp>
      <p:sp>
        <p:nvSpPr>
          <p:cNvPr id="32" name="TextBox 31"/>
          <p:cNvSpPr txBox="1"/>
          <p:nvPr/>
        </p:nvSpPr>
        <p:spPr>
          <a:xfrm>
            <a:off x="8031544" y="4598326"/>
            <a:ext cx="2596031" cy="715397"/>
          </a:xfrm>
          <a:prstGeom prst="rect">
            <a:avLst/>
          </a:prstGeom>
          <a:noFill/>
        </p:spPr>
        <p:txBody>
          <a:bodyPr wrap="square" lIns="17280" tIns="8640" rIns="17280" bIns="8640" anchor="t">
            <a:spAutoFit/>
          </a:bodyPr>
          <a:lstStyle/>
          <a:p>
            <a:pPr algn="l"/>
            <a:r>
              <a:rPr lang="lv-LV" sz="907" dirty="0">
                <a:solidFill>
                  <a:srgbClr val="000000"/>
                </a:solidFill>
                <a:latin typeface="Times New Roman"/>
              </a:rPr>
              <a:t>1 - </a:t>
            </a:r>
            <a:r>
              <a:rPr sz="907" dirty="0">
                <a:solidFill>
                  <a:srgbClr val="000000"/>
                </a:solidFill>
                <a:latin typeface="Times New Roman"/>
              </a:rPr>
              <a:t>Yes</a:t>
            </a:r>
            <a:endParaRPr lang="lv-LV" sz="907" dirty="0">
              <a:solidFill>
                <a:srgbClr val="000000"/>
              </a:solidFill>
              <a:latin typeface="Times New Roman"/>
            </a:endParaRPr>
          </a:p>
          <a:p>
            <a:pPr algn="l"/>
            <a:r>
              <a:rPr lang="lv-LV" sz="907" dirty="0">
                <a:solidFill>
                  <a:srgbClr val="000000"/>
                </a:solidFill>
                <a:latin typeface="Times New Roman"/>
              </a:rPr>
              <a:t>2 - </a:t>
            </a:r>
            <a:r>
              <a:rPr sz="907" dirty="0">
                <a:solidFill>
                  <a:srgbClr val="000000"/>
                </a:solidFill>
                <a:latin typeface="Times New Roman"/>
              </a:rPr>
              <a:t>Rather, yes</a:t>
            </a:r>
            <a:endParaRPr lang="lv-LV" sz="907" dirty="0">
              <a:solidFill>
                <a:srgbClr val="000000"/>
              </a:solidFill>
              <a:latin typeface="Times New Roman"/>
            </a:endParaRPr>
          </a:p>
          <a:p>
            <a:pPr algn="l"/>
            <a:r>
              <a:rPr lang="lv-LV" sz="907" dirty="0">
                <a:solidFill>
                  <a:srgbClr val="000000"/>
                </a:solidFill>
                <a:latin typeface="Times New Roman"/>
              </a:rPr>
              <a:t>3 - </a:t>
            </a:r>
            <a:r>
              <a:rPr sz="907" dirty="0">
                <a:solidFill>
                  <a:srgbClr val="000000"/>
                </a:solidFill>
                <a:latin typeface="Times New Roman"/>
              </a:rPr>
              <a:t>Rather, no</a:t>
            </a:r>
            <a:endParaRPr lang="lv-LV" sz="907" dirty="0">
              <a:solidFill>
                <a:srgbClr val="000000"/>
              </a:solidFill>
              <a:latin typeface="Times New Roman"/>
            </a:endParaRPr>
          </a:p>
          <a:p>
            <a:pPr algn="l"/>
            <a:r>
              <a:rPr lang="lv-LV" sz="907" dirty="0">
                <a:solidFill>
                  <a:srgbClr val="000000"/>
                </a:solidFill>
                <a:latin typeface="Times New Roman"/>
              </a:rPr>
              <a:t>4 - </a:t>
            </a:r>
            <a:r>
              <a:rPr sz="907" dirty="0">
                <a:solidFill>
                  <a:srgbClr val="000000"/>
                </a:solidFill>
                <a:latin typeface="Times New Roman"/>
              </a:rPr>
              <a:t>No</a:t>
            </a:r>
            <a:endParaRPr lang="lv-LV" sz="907" dirty="0">
              <a:solidFill>
                <a:srgbClr val="000000"/>
              </a:solidFill>
              <a:latin typeface="Times New Roman"/>
            </a:endParaRPr>
          </a:p>
          <a:p>
            <a:pPr algn="l"/>
            <a:r>
              <a:rPr lang="lv-LV" sz="907" dirty="0">
                <a:solidFill>
                  <a:srgbClr val="000000"/>
                </a:solidFill>
                <a:latin typeface="Times New Roman"/>
              </a:rPr>
              <a:t>5 - </a:t>
            </a:r>
            <a:r>
              <a:rPr sz="907" dirty="0">
                <a:solidFill>
                  <a:srgbClr val="000000"/>
                </a:solidFill>
                <a:latin typeface="Times New Roman"/>
              </a:rPr>
              <a:t>I can't answer it</a:t>
            </a:r>
          </a:p>
        </p:txBody>
      </p:sp>
      <p:sp>
        <p:nvSpPr>
          <p:cNvPr id="33" name="TextBox 32"/>
          <p:cNvSpPr txBox="1"/>
          <p:nvPr/>
        </p:nvSpPr>
        <p:spPr>
          <a:xfrm>
            <a:off x="6005050" y="5339664"/>
            <a:ext cx="4579324" cy="155628"/>
          </a:xfrm>
          <a:prstGeom prst="rect">
            <a:avLst/>
          </a:prstGeom>
          <a:noFill/>
        </p:spPr>
        <p:txBody>
          <a:bodyPr wrap="square" lIns="17280" tIns="8640" rIns="17280" bIns="8640" anchor="t">
            <a:spAutoFit/>
          </a:bodyPr>
          <a:lstStyle/>
          <a:p>
            <a:pPr algn="l"/>
            <a:r>
              <a:rPr sz="898" b="1" dirty="0">
                <a:solidFill>
                  <a:srgbClr val="147973"/>
                </a:solidFill>
                <a:latin typeface="Times New Roman"/>
              </a:rPr>
              <a:t>Positive assessment: Yes + Rather, yes</a:t>
            </a:r>
          </a:p>
        </p:txBody>
      </p:sp>
      <p:sp>
        <p:nvSpPr>
          <p:cNvPr id="34" name="TextBox 33"/>
          <p:cNvSpPr txBox="1"/>
          <p:nvPr/>
        </p:nvSpPr>
        <p:spPr>
          <a:xfrm>
            <a:off x="492581" y="5702554"/>
            <a:ext cx="2203260" cy="167170"/>
          </a:xfrm>
          <a:prstGeom prst="rect">
            <a:avLst/>
          </a:prstGeom>
          <a:noFill/>
        </p:spPr>
        <p:txBody>
          <a:bodyPr wrap="square" lIns="17280" tIns="8640" rIns="17280" bIns="8640" anchor="t">
            <a:spAutoFit/>
          </a:bodyPr>
          <a:lstStyle/>
          <a:p>
            <a:pPr algn="l"/>
            <a:r>
              <a:rPr sz="973" b="1">
                <a:solidFill>
                  <a:srgbClr val="596F87"/>
                </a:solidFill>
                <a:latin typeface="Times New Roman"/>
              </a:rPr>
              <a:t>FUTURE MONITORING</a:t>
            </a:r>
          </a:p>
        </p:txBody>
      </p:sp>
      <p:sp>
        <p:nvSpPr>
          <p:cNvPr id="35" name="TextBox 34"/>
          <p:cNvSpPr txBox="1"/>
          <p:nvPr/>
        </p:nvSpPr>
        <p:spPr>
          <a:xfrm>
            <a:off x="2160147" y="5667993"/>
            <a:ext cx="5184140" cy="322789"/>
          </a:xfrm>
          <a:prstGeom prst="rect">
            <a:avLst/>
          </a:prstGeom>
          <a:noFill/>
        </p:spPr>
        <p:txBody>
          <a:bodyPr wrap="square" lIns="17280" tIns="8640" rIns="17280" bIns="8640" anchor="t">
            <a:spAutoFit/>
          </a:bodyPr>
          <a:lstStyle/>
          <a:p>
            <a:pPr algn="l"/>
            <a:r>
              <a:rPr sz="992" dirty="0">
                <a:solidFill>
                  <a:srgbClr val="000000"/>
                </a:solidFill>
                <a:latin typeface="Times New Roman"/>
              </a:rPr>
              <a:t>The direct KPI question is planned for use in the regular 2026 Employer Survey as the key employer assessment KPI.</a:t>
            </a:r>
          </a:p>
        </p:txBody>
      </p:sp>
      <p:sp>
        <p:nvSpPr>
          <p:cNvPr id="36" name="Rectangle 35"/>
          <p:cNvSpPr/>
          <p:nvPr/>
        </p:nvSpPr>
        <p:spPr>
          <a:xfrm>
            <a:off x="7776299" y="5633432"/>
            <a:ext cx="3127764" cy="535694"/>
          </a:xfrm>
          <a:prstGeom prst="rect">
            <a:avLst/>
          </a:prstGeom>
          <a:solidFill>
            <a:srgbClr val="147973"/>
          </a:solidFill>
          <a:ln w="8890">
            <a:solidFill>
              <a:srgbClr val="14797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37" name="TextBox 36"/>
          <p:cNvSpPr txBox="1"/>
          <p:nvPr/>
        </p:nvSpPr>
        <p:spPr>
          <a:xfrm>
            <a:off x="7931823" y="5737115"/>
            <a:ext cx="2808076" cy="151011"/>
          </a:xfrm>
          <a:prstGeom prst="rect">
            <a:avLst/>
          </a:prstGeom>
          <a:noFill/>
        </p:spPr>
        <p:txBody>
          <a:bodyPr wrap="square" lIns="17280" tIns="8640" rIns="17280" bIns="8640" anchor="t">
            <a:spAutoFit/>
          </a:bodyPr>
          <a:lstStyle/>
          <a:p>
            <a:pPr algn="ctr"/>
            <a:r>
              <a:rPr sz="868" b="1">
                <a:solidFill>
                  <a:srgbClr val="FFFFFF"/>
                </a:solidFill>
                <a:latin typeface="Times New Roman"/>
              </a:rPr>
              <a:t>RISEBA TARGET</a:t>
            </a:r>
          </a:p>
        </p:txBody>
      </p:sp>
      <p:sp>
        <p:nvSpPr>
          <p:cNvPr id="38" name="TextBox 37"/>
          <p:cNvSpPr txBox="1"/>
          <p:nvPr/>
        </p:nvSpPr>
        <p:spPr>
          <a:xfrm>
            <a:off x="7931823" y="5927200"/>
            <a:ext cx="2808076" cy="180250"/>
          </a:xfrm>
          <a:prstGeom prst="rect">
            <a:avLst/>
          </a:prstGeom>
          <a:noFill/>
        </p:spPr>
        <p:txBody>
          <a:bodyPr wrap="square" lIns="17280" tIns="8640" rIns="17280" bIns="8640" anchor="t">
            <a:spAutoFit/>
          </a:bodyPr>
          <a:lstStyle/>
          <a:p>
            <a:pPr algn="ctr"/>
            <a:r>
              <a:rPr sz="1058" b="1">
                <a:solidFill>
                  <a:srgbClr val="FFFFFF"/>
                </a:solidFill>
                <a:latin typeface="Times New Roman"/>
              </a:rPr>
              <a:t>≥ 80% “Yes” + “Rather, yes”</a:t>
            </a:r>
          </a:p>
        </p:txBody>
      </p:sp>
      <p:sp>
        <p:nvSpPr>
          <p:cNvPr id="39" name="TextBox 38">
            <a:extLst>
              <a:ext uri="{FF2B5EF4-FFF2-40B4-BE49-F238E27FC236}">
                <a16:creationId xmlns:a16="http://schemas.microsoft.com/office/drawing/2014/main" id="{6A98589D-5731-ED40-71A4-AE9D21F4E058}"/>
              </a:ext>
            </a:extLst>
          </p:cNvPr>
          <p:cNvSpPr txBox="1"/>
          <p:nvPr/>
        </p:nvSpPr>
        <p:spPr>
          <a:xfrm>
            <a:off x="691308" y="4831655"/>
            <a:ext cx="2233860" cy="299321"/>
          </a:xfrm>
          <a:prstGeom prst="rect">
            <a:avLst/>
          </a:prstGeom>
          <a:noFill/>
        </p:spPr>
        <p:txBody>
          <a:bodyPr wrap="square" lIns="17280" tIns="8640" rIns="17280" bIns="8640" anchor="t">
            <a:spAutoFit/>
          </a:bodyPr>
          <a:lstStyle/>
          <a:p>
            <a:pPr algn="l"/>
            <a:r>
              <a:rPr lang="lv-LV" sz="916" b="1" dirty="0">
                <a:solidFill>
                  <a:srgbClr val="002147"/>
                </a:solidFill>
                <a:latin typeface="Times New Roman"/>
              </a:rPr>
              <a:t>2023 </a:t>
            </a:r>
            <a:r>
              <a:rPr lang="en-US" sz="916" b="1" dirty="0">
                <a:solidFill>
                  <a:srgbClr val="002147"/>
                </a:solidFill>
                <a:latin typeface="Times New Roman"/>
              </a:rPr>
              <a:t>regular Employer Survey</a:t>
            </a:r>
          </a:p>
          <a:p>
            <a:pPr algn="l"/>
            <a:r>
              <a:rPr lang="en-US" sz="916" b="1" dirty="0">
                <a:solidFill>
                  <a:srgbClr val="002147"/>
                </a:solidFill>
                <a:latin typeface="Times New Roman"/>
              </a:rPr>
              <a:t>2025 additional Employer Survey</a:t>
            </a:r>
          </a:p>
        </p:txBody>
      </p:sp>
      <p:sp>
        <p:nvSpPr>
          <p:cNvPr id="41" name="TextBox 40">
            <a:extLst>
              <a:ext uri="{FF2B5EF4-FFF2-40B4-BE49-F238E27FC236}">
                <a16:creationId xmlns:a16="http://schemas.microsoft.com/office/drawing/2014/main" id="{84076335-7F6E-586E-6466-602192EE8DC0}"/>
              </a:ext>
            </a:extLst>
          </p:cNvPr>
          <p:cNvSpPr txBox="1"/>
          <p:nvPr/>
        </p:nvSpPr>
        <p:spPr>
          <a:xfrm>
            <a:off x="5969410" y="4821334"/>
            <a:ext cx="1962414" cy="299321"/>
          </a:xfrm>
          <a:prstGeom prst="rect">
            <a:avLst/>
          </a:prstGeom>
          <a:noFill/>
        </p:spPr>
        <p:txBody>
          <a:bodyPr wrap="square" lIns="17280" tIns="8640" rIns="17280" bIns="8640" anchor="t">
            <a:spAutoFit/>
          </a:bodyPr>
          <a:lstStyle/>
          <a:p>
            <a:pPr algn="l"/>
            <a:r>
              <a:rPr lang="lv-LV" sz="916" b="1" dirty="0">
                <a:solidFill>
                  <a:srgbClr val="002147"/>
                </a:solidFill>
                <a:latin typeface="Times New Roman"/>
              </a:rPr>
              <a:t>2025 </a:t>
            </a:r>
            <a:r>
              <a:rPr lang="en-US" sz="916" b="1" dirty="0">
                <a:solidFill>
                  <a:srgbClr val="002147"/>
                </a:solidFill>
                <a:latin typeface="Times New Roman"/>
              </a:rPr>
              <a:t>additional Employer Survey</a:t>
            </a:r>
          </a:p>
          <a:p>
            <a:r>
              <a:rPr lang="en-US" sz="916" b="1" dirty="0">
                <a:solidFill>
                  <a:srgbClr val="002147"/>
                </a:solidFill>
                <a:latin typeface="Times New Roman"/>
              </a:rPr>
              <a:t>2026 regular Employer Survey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5301" y="190085"/>
            <a:ext cx="10454682" cy="366455"/>
          </a:xfrm>
          <a:prstGeom prst="rect">
            <a:avLst/>
          </a:prstGeom>
          <a:noFill/>
        </p:spPr>
        <p:txBody>
          <a:bodyPr wrap="square" lIns="17280" tIns="8640" rIns="17280" bIns="8640" anchor="t">
            <a:spAutoFit/>
          </a:bodyPr>
          <a:lstStyle/>
          <a:p>
            <a:pPr algn="l"/>
            <a:r>
              <a:rPr sz="2268" b="1">
                <a:solidFill>
                  <a:srgbClr val="002147"/>
                </a:solidFill>
                <a:latin typeface="Times New Roman"/>
              </a:rPr>
              <a:t>Employer Survey Results</a:t>
            </a:r>
          </a:p>
        </p:txBody>
      </p:sp>
      <p:sp>
        <p:nvSpPr>
          <p:cNvPr id="3" name="TextBox 2"/>
          <p:cNvSpPr txBox="1"/>
          <p:nvPr/>
        </p:nvSpPr>
        <p:spPr>
          <a:xfrm>
            <a:off x="492581" y="604816"/>
            <a:ext cx="10368280" cy="167170"/>
          </a:xfrm>
          <a:prstGeom prst="rect">
            <a:avLst/>
          </a:prstGeom>
          <a:noFill/>
        </p:spPr>
        <p:txBody>
          <a:bodyPr wrap="square" lIns="17280" tIns="8640" rIns="17280" bIns="8640" anchor="t">
            <a:spAutoFit/>
          </a:bodyPr>
          <a:lstStyle/>
          <a:p>
            <a:pPr algn="l"/>
            <a:r>
              <a:rPr sz="973" b="1">
                <a:solidFill>
                  <a:srgbClr val="596F87"/>
                </a:solidFill>
                <a:latin typeface="Times New Roman"/>
              </a:rPr>
              <a:t>EMPLOYER ASSESSMENT OF RISEBA GRADUATES</a:t>
            </a:r>
          </a:p>
        </p:txBody>
      </p:sp>
      <p:sp>
        <p:nvSpPr>
          <p:cNvPr id="4" name="Rectangle 3"/>
          <p:cNvSpPr/>
          <p:nvPr/>
        </p:nvSpPr>
        <p:spPr>
          <a:xfrm>
            <a:off x="475301" y="872663"/>
            <a:ext cx="10584286" cy="43201"/>
          </a:xfrm>
          <a:prstGeom prst="rect">
            <a:avLst/>
          </a:prstGeom>
          <a:solidFill>
            <a:srgbClr val="0021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5" name="Rectangle 4"/>
          <p:cNvSpPr/>
          <p:nvPr/>
        </p:nvSpPr>
        <p:spPr>
          <a:xfrm>
            <a:off x="492581" y="1036827"/>
            <a:ext cx="10411481" cy="691219"/>
          </a:xfrm>
          <a:prstGeom prst="rect">
            <a:avLst/>
          </a:prstGeom>
          <a:solidFill>
            <a:srgbClr val="EDEFF2"/>
          </a:solidFill>
          <a:ln w="8890">
            <a:solidFill>
              <a:srgbClr val="EDEF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6" name="TextBox 5"/>
          <p:cNvSpPr txBox="1"/>
          <p:nvPr/>
        </p:nvSpPr>
        <p:spPr>
          <a:xfrm>
            <a:off x="691307" y="1200992"/>
            <a:ext cx="2030455" cy="167170"/>
          </a:xfrm>
          <a:prstGeom prst="rect">
            <a:avLst/>
          </a:prstGeom>
          <a:noFill/>
        </p:spPr>
        <p:txBody>
          <a:bodyPr wrap="square" lIns="17280" tIns="8640" rIns="17280" bIns="8640" anchor="t">
            <a:spAutoFit/>
          </a:bodyPr>
          <a:lstStyle/>
          <a:p>
            <a:pPr algn="l"/>
            <a:r>
              <a:rPr sz="973" b="1">
                <a:solidFill>
                  <a:srgbClr val="002147"/>
                </a:solidFill>
                <a:latin typeface="Times New Roman"/>
              </a:rPr>
              <a:t>MEASUREMENT BASIS</a:t>
            </a:r>
          </a:p>
        </p:txBody>
      </p:sp>
      <p:sp>
        <p:nvSpPr>
          <p:cNvPr id="7" name="TextBox 6"/>
          <p:cNvSpPr txBox="1"/>
          <p:nvPr/>
        </p:nvSpPr>
        <p:spPr>
          <a:xfrm>
            <a:off x="2635359" y="1149151"/>
            <a:ext cx="7949015" cy="328560"/>
          </a:xfrm>
          <a:prstGeom prst="rect">
            <a:avLst/>
          </a:prstGeom>
          <a:noFill/>
        </p:spPr>
        <p:txBody>
          <a:bodyPr wrap="square" lIns="17280" tIns="8640" rIns="17280" bIns="8640" anchor="t">
            <a:spAutoFit/>
          </a:bodyPr>
          <a:lstStyle/>
          <a:p>
            <a:pPr algn="l"/>
            <a:r>
              <a:rPr sz="1011">
                <a:solidFill>
                  <a:srgbClr val="000000"/>
                </a:solidFill>
                <a:latin typeface="Times New Roman"/>
              </a:rPr>
              <a:t>Employers assessed 16 competency statements in response to the question: “Please indicate to what extent the below statements apply to RISEBA graduates.” The chart shows shortened statement labels; the full wording of all 16 statements is provided in the appendix.</a:t>
            </a:r>
          </a:p>
        </p:txBody>
      </p:sp>
      <p:pic>
        <p:nvPicPr>
          <p:cNvPr id="8" name="Picture 7" descr="fe68851f-d0f7-4e71-91eb-3a5c85e0ac37.png"/>
          <p:cNvPicPr>
            <a:picLocks noChangeAspect="1"/>
          </p:cNvPicPr>
          <p:nvPr/>
        </p:nvPicPr>
        <p:blipFill>
          <a:blip r:embed="rId2"/>
          <a:stretch>
            <a:fillRect/>
          </a:stretch>
        </p:blipFill>
        <p:spPr>
          <a:xfrm>
            <a:off x="501222" y="1857650"/>
            <a:ext cx="7387400" cy="4320117"/>
          </a:xfrm>
          <a:prstGeom prst="rect">
            <a:avLst/>
          </a:prstGeom>
        </p:spPr>
      </p:pic>
      <p:sp>
        <p:nvSpPr>
          <p:cNvPr id="9" name="Rectangle 8"/>
          <p:cNvSpPr/>
          <p:nvPr/>
        </p:nvSpPr>
        <p:spPr>
          <a:xfrm>
            <a:off x="8078707" y="1857650"/>
            <a:ext cx="2825356" cy="1399718"/>
          </a:xfrm>
          <a:prstGeom prst="rect">
            <a:avLst/>
          </a:prstGeom>
          <a:solidFill>
            <a:srgbClr val="FFFFFF"/>
          </a:solidFill>
          <a:ln w="8890">
            <a:solidFill>
              <a:srgbClr val="C8D0D8"/>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0" name="TextBox 9"/>
          <p:cNvSpPr txBox="1"/>
          <p:nvPr/>
        </p:nvSpPr>
        <p:spPr>
          <a:xfrm>
            <a:off x="8277432" y="2047735"/>
            <a:ext cx="2419265" cy="162873"/>
          </a:xfrm>
          <a:prstGeom prst="rect">
            <a:avLst/>
          </a:prstGeom>
          <a:noFill/>
        </p:spPr>
        <p:txBody>
          <a:bodyPr wrap="square" lIns="17280" tIns="8640" rIns="17280" bIns="8640" anchor="t">
            <a:spAutoFit/>
          </a:bodyPr>
          <a:lstStyle/>
          <a:p>
            <a:pPr algn="l"/>
            <a:r>
              <a:rPr sz="945" b="1">
                <a:solidFill>
                  <a:srgbClr val="002147"/>
                </a:solidFill>
                <a:latin typeface="Times New Roman"/>
              </a:rPr>
              <a:t>2023 • RISEBA-WIDE SURVEY</a:t>
            </a:r>
          </a:p>
        </p:txBody>
      </p:sp>
      <p:sp>
        <p:nvSpPr>
          <p:cNvPr id="11" name="TextBox 10"/>
          <p:cNvSpPr txBox="1"/>
          <p:nvPr/>
        </p:nvSpPr>
        <p:spPr>
          <a:xfrm>
            <a:off x="8277432" y="2332863"/>
            <a:ext cx="2419265" cy="628129"/>
          </a:xfrm>
          <a:prstGeom prst="rect">
            <a:avLst/>
          </a:prstGeom>
          <a:noFill/>
        </p:spPr>
        <p:txBody>
          <a:bodyPr wrap="square" lIns="17280" tIns="8640" rIns="17280" bIns="8640" anchor="t">
            <a:spAutoFit/>
          </a:bodyPr>
          <a:lstStyle/>
          <a:p>
            <a:pPr algn="l"/>
            <a:r>
              <a:rPr sz="992" dirty="0">
                <a:solidFill>
                  <a:srgbClr val="000000"/>
                </a:solidFill>
                <a:latin typeface="Times New Roman"/>
              </a:rPr>
              <a:t>Regular institution-wide Employer Survey</a:t>
            </a:r>
            <a:r>
              <a:rPr lang="lv-LV" sz="992" dirty="0">
                <a:solidFill>
                  <a:srgbClr val="000000"/>
                </a:solidFill>
                <a:latin typeface="Times New Roman"/>
              </a:rPr>
              <a:t>.</a:t>
            </a:r>
            <a:r>
              <a:rPr sz="992" dirty="0">
                <a:solidFill>
                  <a:srgbClr val="000000"/>
                </a:solidFill>
                <a:latin typeface="Times New Roman"/>
              </a:rPr>
              <a:t>
The 2023 results represent the overall RISEBA employer assessment and serve as the current institutional baseline.</a:t>
            </a:r>
          </a:p>
        </p:txBody>
      </p:sp>
      <p:sp>
        <p:nvSpPr>
          <p:cNvPr id="12" name="Rectangle 11"/>
          <p:cNvSpPr/>
          <p:nvPr/>
        </p:nvSpPr>
        <p:spPr>
          <a:xfrm>
            <a:off x="8078707" y="3438812"/>
            <a:ext cx="2825356" cy="1399718"/>
          </a:xfrm>
          <a:prstGeom prst="rect">
            <a:avLst/>
          </a:prstGeom>
          <a:solidFill>
            <a:srgbClr val="EDEFF2"/>
          </a:solidFill>
          <a:ln w="8890">
            <a:solidFill>
              <a:srgbClr val="EDEF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3" name="TextBox 12"/>
          <p:cNvSpPr txBox="1"/>
          <p:nvPr/>
        </p:nvSpPr>
        <p:spPr>
          <a:xfrm>
            <a:off x="8277432" y="3503614"/>
            <a:ext cx="2419265" cy="162873"/>
          </a:xfrm>
          <a:prstGeom prst="rect">
            <a:avLst/>
          </a:prstGeom>
          <a:noFill/>
        </p:spPr>
        <p:txBody>
          <a:bodyPr wrap="square" lIns="17280" tIns="8640" rIns="17280" bIns="8640" anchor="t">
            <a:spAutoFit/>
          </a:bodyPr>
          <a:lstStyle/>
          <a:p>
            <a:pPr algn="l"/>
            <a:r>
              <a:rPr sz="945" b="1" dirty="0">
                <a:solidFill>
                  <a:srgbClr val="002147"/>
                </a:solidFill>
                <a:latin typeface="Times New Roman"/>
              </a:rPr>
              <a:t>2025* • ADDITIONAL SURVEY</a:t>
            </a:r>
          </a:p>
        </p:txBody>
      </p:sp>
      <p:sp>
        <p:nvSpPr>
          <p:cNvPr id="14" name="TextBox 13"/>
          <p:cNvSpPr txBox="1"/>
          <p:nvPr/>
        </p:nvSpPr>
        <p:spPr>
          <a:xfrm>
            <a:off x="8277432" y="3689379"/>
            <a:ext cx="2419265" cy="1086139"/>
          </a:xfrm>
          <a:prstGeom prst="rect">
            <a:avLst/>
          </a:prstGeom>
          <a:noFill/>
        </p:spPr>
        <p:txBody>
          <a:bodyPr wrap="square" lIns="17280" tIns="8640" rIns="17280" bIns="8640" anchor="t">
            <a:spAutoFit/>
          </a:bodyPr>
          <a:lstStyle/>
          <a:p>
            <a:pPr algn="l"/>
            <a:r>
              <a:rPr sz="992" dirty="0">
                <a:solidFill>
                  <a:srgbClr val="000000"/>
                </a:solidFill>
                <a:latin typeface="Times New Roman"/>
              </a:rPr>
              <a:t>Additional Employer Survey for the Arts study field (n=20), conducted for national accreditation purposes.
The same 16 competency statements were used; the results are therefore shown as supplementary evidence.</a:t>
            </a:r>
          </a:p>
        </p:txBody>
      </p:sp>
      <p:sp>
        <p:nvSpPr>
          <p:cNvPr id="15" name="Rectangle 14"/>
          <p:cNvSpPr/>
          <p:nvPr/>
        </p:nvSpPr>
        <p:spPr>
          <a:xfrm>
            <a:off x="8078707" y="5270542"/>
            <a:ext cx="2825356" cy="907225"/>
          </a:xfrm>
          <a:prstGeom prst="rect">
            <a:avLst/>
          </a:prstGeom>
          <a:solidFill>
            <a:srgbClr val="147973"/>
          </a:solidFill>
          <a:ln w="8890">
            <a:solidFill>
              <a:srgbClr val="14797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6" name="TextBox 15"/>
          <p:cNvSpPr txBox="1"/>
          <p:nvPr/>
        </p:nvSpPr>
        <p:spPr>
          <a:xfrm>
            <a:off x="8277432" y="5415986"/>
            <a:ext cx="2453826" cy="159924"/>
          </a:xfrm>
          <a:prstGeom prst="rect">
            <a:avLst/>
          </a:prstGeom>
          <a:noFill/>
        </p:spPr>
        <p:txBody>
          <a:bodyPr wrap="square" lIns="17280" tIns="8640" rIns="17280" bIns="8640" anchor="t">
            <a:spAutoFit/>
          </a:bodyPr>
          <a:lstStyle/>
          <a:p>
            <a:pPr algn="ctr"/>
            <a:r>
              <a:rPr sz="926" b="1">
                <a:solidFill>
                  <a:srgbClr val="FFFFFF"/>
                </a:solidFill>
                <a:latin typeface="Times New Roman"/>
              </a:rPr>
              <a:t>KEY RESULT</a:t>
            </a:r>
          </a:p>
        </p:txBody>
      </p:sp>
      <p:sp>
        <p:nvSpPr>
          <p:cNvPr id="17" name="TextBox 16"/>
          <p:cNvSpPr txBox="1"/>
          <p:nvPr/>
        </p:nvSpPr>
        <p:spPr>
          <a:xfrm>
            <a:off x="8277432" y="5590230"/>
            <a:ext cx="2453826" cy="343051"/>
          </a:xfrm>
          <a:prstGeom prst="rect">
            <a:avLst/>
          </a:prstGeom>
          <a:noFill/>
        </p:spPr>
        <p:txBody>
          <a:bodyPr wrap="square" lIns="17280" tIns="8640" rIns="17280" bIns="8640" anchor="t">
            <a:spAutoFit/>
          </a:bodyPr>
          <a:lstStyle/>
          <a:p>
            <a:pPr algn="ctr"/>
            <a:r>
              <a:rPr sz="1058" b="1" dirty="0">
                <a:solidFill>
                  <a:srgbClr val="FFFFFF"/>
                </a:solidFill>
                <a:latin typeface="Times New Roman"/>
              </a:rPr>
              <a:t>All 16 competency areas reached or exceeded the 80% target.</a:t>
            </a:r>
          </a:p>
        </p:txBody>
      </p:sp>
      <p:sp>
        <p:nvSpPr>
          <p:cNvPr id="18" name="TextBox 17"/>
          <p:cNvSpPr txBox="1"/>
          <p:nvPr/>
        </p:nvSpPr>
        <p:spPr>
          <a:xfrm>
            <a:off x="553064" y="6186407"/>
            <a:ext cx="7344198" cy="145497"/>
          </a:xfrm>
          <a:prstGeom prst="rect">
            <a:avLst/>
          </a:prstGeom>
          <a:noFill/>
        </p:spPr>
        <p:txBody>
          <a:bodyPr wrap="square" lIns="17280" tIns="8640" rIns="17280" bIns="8640" anchor="t">
            <a:spAutoFit/>
          </a:bodyPr>
          <a:lstStyle/>
          <a:p>
            <a:pPr algn="l"/>
            <a:r>
              <a:rPr sz="832">
                <a:solidFill>
                  <a:srgbClr val="596F87"/>
                </a:solidFill>
                <a:latin typeface="Times New Roman"/>
              </a:rPr>
              <a:t>* 2025 results relate only to the Arts study field and are not an institution-wide RISEBA measurement.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5301" y="190085"/>
            <a:ext cx="10454682" cy="441339"/>
          </a:xfrm>
          <a:prstGeom prst="rect">
            <a:avLst/>
          </a:prstGeom>
          <a:noFill/>
        </p:spPr>
        <p:txBody>
          <a:bodyPr wrap="square" lIns="17280" rIns="17280">
            <a:spAutoFit/>
          </a:bodyPr>
          <a:lstStyle/>
          <a:p>
            <a:pPr algn="l"/>
            <a:r>
              <a:rPr sz="2268" b="1" dirty="0">
                <a:solidFill>
                  <a:srgbClr val="002147"/>
                </a:solidFill>
                <a:latin typeface="Times New Roman"/>
              </a:rPr>
              <a:t>Employer Survey Results</a:t>
            </a:r>
          </a:p>
        </p:txBody>
      </p:sp>
      <p:sp>
        <p:nvSpPr>
          <p:cNvPr id="3" name="TextBox 2"/>
          <p:cNvSpPr txBox="1"/>
          <p:nvPr/>
        </p:nvSpPr>
        <p:spPr>
          <a:xfrm>
            <a:off x="492581" y="604816"/>
            <a:ext cx="10368280" cy="242054"/>
          </a:xfrm>
          <a:prstGeom prst="rect">
            <a:avLst/>
          </a:prstGeom>
          <a:noFill/>
        </p:spPr>
        <p:txBody>
          <a:bodyPr wrap="square" lIns="17280" rIns="17280">
            <a:spAutoFit/>
          </a:bodyPr>
          <a:lstStyle/>
          <a:p>
            <a:pPr algn="l"/>
            <a:r>
              <a:rPr sz="973" b="1">
                <a:solidFill>
                  <a:srgbClr val="596F87"/>
                </a:solidFill>
                <a:latin typeface="Times New Roman"/>
              </a:rPr>
              <a:t>DIRECT KPI QUESTION • 2025 ARTS STUDY FIELD</a:t>
            </a:r>
          </a:p>
        </p:txBody>
      </p:sp>
      <p:sp>
        <p:nvSpPr>
          <p:cNvPr id="4" name="Rectangle 3"/>
          <p:cNvSpPr/>
          <p:nvPr/>
        </p:nvSpPr>
        <p:spPr>
          <a:xfrm>
            <a:off x="475301" y="872663"/>
            <a:ext cx="10584286" cy="43201"/>
          </a:xfrm>
          <a:prstGeom prst="rect">
            <a:avLst/>
          </a:prstGeom>
          <a:solidFill>
            <a:srgbClr val="00214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5" name="Rectangle 4"/>
          <p:cNvSpPr/>
          <p:nvPr/>
        </p:nvSpPr>
        <p:spPr>
          <a:xfrm>
            <a:off x="492581" y="1036828"/>
            <a:ext cx="10411481" cy="794901"/>
          </a:xfrm>
          <a:prstGeom prst="rect">
            <a:avLst/>
          </a:prstGeom>
          <a:solidFill>
            <a:srgbClr val="EDEFF2"/>
          </a:solidFill>
          <a:ln w="8890">
            <a:solidFill>
              <a:srgbClr val="EDEF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6" name="TextBox 5"/>
          <p:cNvSpPr txBox="1"/>
          <p:nvPr/>
        </p:nvSpPr>
        <p:spPr>
          <a:xfrm>
            <a:off x="691308" y="1200993"/>
            <a:ext cx="1771247" cy="240515"/>
          </a:xfrm>
          <a:prstGeom prst="rect">
            <a:avLst/>
          </a:prstGeom>
          <a:noFill/>
        </p:spPr>
        <p:txBody>
          <a:bodyPr wrap="square" lIns="17280" rIns="17280">
            <a:spAutoFit/>
          </a:bodyPr>
          <a:lstStyle/>
          <a:p>
            <a:pPr algn="l"/>
            <a:r>
              <a:rPr sz="963" b="1">
                <a:solidFill>
                  <a:srgbClr val="002147"/>
                </a:solidFill>
                <a:latin typeface="Times New Roman"/>
              </a:rPr>
              <a:t>MEASUREMENT</a:t>
            </a:r>
          </a:p>
        </p:txBody>
      </p:sp>
      <p:sp>
        <p:nvSpPr>
          <p:cNvPr id="7" name="TextBox 6"/>
          <p:cNvSpPr txBox="1"/>
          <p:nvPr/>
        </p:nvSpPr>
        <p:spPr>
          <a:xfrm>
            <a:off x="2462555" y="1140510"/>
            <a:ext cx="8139100" cy="403444"/>
          </a:xfrm>
          <a:prstGeom prst="rect">
            <a:avLst/>
          </a:prstGeom>
          <a:noFill/>
        </p:spPr>
        <p:txBody>
          <a:bodyPr wrap="square" lIns="17280" rIns="17280">
            <a:spAutoFit/>
          </a:bodyPr>
          <a:lstStyle/>
          <a:p>
            <a:pPr algn="l"/>
            <a:r>
              <a:rPr sz="1011">
                <a:solidFill>
                  <a:srgbClr val="000000"/>
                </a:solidFill>
                <a:latin typeface="Times New Roman"/>
              </a:rPr>
              <a:t>As part of the additional Employer Survey for the Arts study field, conducted for national accreditation purposes, employers were asked a direct question on whether RISEBA prepares specialists who meet labour market and industry development needs.</a:t>
            </a:r>
          </a:p>
        </p:txBody>
      </p:sp>
      <p:sp>
        <p:nvSpPr>
          <p:cNvPr id="8" name="TextBox 7"/>
          <p:cNvSpPr txBox="1"/>
          <p:nvPr/>
        </p:nvSpPr>
        <p:spPr>
          <a:xfrm>
            <a:off x="561703" y="2004534"/>
            <a:ext cx="7128193" cy="240515"/>
          </a:xfrm>
          <a:prstGeom prst="rect">
            <a:avLst/>
          </a:prstGeom>
          <a:noFill/>
        </p:spPr>
        <p:txBody>
          <a:bodyPr wrap="square" lIns="17280" rIns="17280">
            <a:spAutoFit/>
          </a:bodyPr>
          <a:lstStyle/>
          <a:p>
            <a:pPr algn="l"/>
            <a:r>
              <a:rPr sz="963" b="1">
                <a:solidFill>
                  <a:srgbClr val="596F87"/>
                </a:solidFill>
                <a:latin typeface="Times New Roman"/>
              </a:rPr>
              <a:t>DIRECT KPI QUESTION</a:t>
            </a:r>
          </a:p>
        </p:txBody>
      </p:sp>
      <p:sp>
        <p:nvSpPr>
          <p:cNvPr id="9" name="TextBox 8"/>
          <p:cNvSpPr txBox="1"/>
          <p:nvPr/>
        </p:nvSpPr>
        <p:spPr>
          <a:xfrm>
            <a:off x="561703" y="2263741"/>
            <a:ext cx="7128193" cy="268215"/>
          </a:xfrm>
          <a:prstGeom prst="rect">
            <a:avLst/>
          </a:prstGeom>
          <a:noFill/>
        </p:spPr>
        <p:txBody>
          <a:bodyPr wrap="square" lIns="17280" rIns="17280">
            <a:spAutoFit/>
          </a:bodyPr>
          <a:lstStyle/>
          <a:p>
            <a:pPr algn="l"/>
            <a:r>
              <a:rPr lang="en-GB" sz="1143" b="1" dirty="0">
                <a:solidFill>
                  <a:srgbClr val="002147"/>
                </a:solidFill>
                <a:latin typeface="Times New Roman"/>
              </a:rPr>
              <a:t>“</a:t>
            </a:r>
            <a:r>
              <a:rPr sz="1143" b="1" dirty="0">
                <a:solidFill>
                  <a:srgbClr val="002147"/>
                </a:solidFill>
                <a:latin typeface="Times New Roman"/>
              </a:rPr>
              <a:t>Do you think RISEBA is preparing specialists suitable for the development of the labour market and industry?</a:t>
            </a:r>
            <a:r>
              <a:rPr lang="en-GB" sz="1143" b="1" dirty="0">
                <a:solidFill>
                  <a:srgbClr val="002147"/>
                </a:solidFill>
                <a:latin typeface="Times New Roman"/>
              </a:rPr>
              <a:t>”</a:t>
            </a:r>
            <a:endParaRPr sz="1143" b="1" dirty="0">
              <a:solidFill>
                <a:srgbClr val="002147"/>
              </a:solidFill>
              <a:latin typeface="Times New Roman"/>
            </a:endParaRPr>
          </a:p>
        </p:txBody>
      </p:sp>
      <p:sp>
        <p:nvSpPr>
          <p:cNvPr id="11" name="Rectangle 10"/>
          <p:cNvSpPr/>
          <p:nvPr/>
        </p:nvSpPr>
        <p:spPr>
          <a:xfrm>
            <a:off x="7949103" y="2004534"/>
            <a:ext cx="2954960" cy="1105950"/>
          </a:xfrm>
          <a:prstGeom prst="rect">
            <a:avLst/>
          </a:prstGeom>
          <a:solidFill>
            <a:srgbClr val="147973"/>
          </a:solidFill>
          <a:ln w="8890">
            <a:solidFill>
              <a:srgbClr val="14797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2" name="TextBox 11"/>
          <p:cNvSpPr txBox="1"/>
          <p:nvPr/>
        </p:nvSpPr>
        <p:spPr>
          <a:xfrm>
            <a:off x="8147829" y="2194619"/>
            <a:ext cx="2557509" cy="237757"/>
          </a:xfrm>
          <a:prstGeom prst="rect">
            <a:avLst/>
          </a:prstGeom>
          <a:noFill/>
        </p:spPr>
        <p:txBody>
          <a:bodyPr wrap="square" lIns="17280" rIns="17280">
            <a:spAutoFit/>
          </a:bodyPr>
          <a:lstStyle/>
          <a:p>
            <a:pPr algn="ctr"/>
            <a:r>
              <a:rPr sz="945" b="1">
                <a:solidFill>
                  <a:srgbClr val="FFFFFF"/>
                </a:solidFill>
                <a:latin typeface="Times New Roman"/>
              </a:rPr>
              <a:t>RESULT</a:t>
            </a:r>
          </a:p>
        </p:txBody>
      </p:sp>
      <p:sp>
        <p:nvSpPr>
          <p:cNvPr id="13" name="TextBox 12"/>
          <p:cNvSpPr txBox="1"/>
          <p:nvPr/>
        </p:nvSpPr>
        <p:spPr>
          <a:xfrm>
            <a:off x="8147829" y="2436545"/>
            <a:ext cx="2557509" cy="426720"/>
          </a:xfrm>
          <a:prstGeom prst="rect">
            <a:avLst/>
          </a:prstGeom>
          <a:noFill/>
        </p:spPr>
        <p:txBody>
          <a:bodyPr wrap="square" lIns="17280" rIns="17280">
            <a:spAutoFit/>
          </a:bodyPr>
          <a:lstStyle/>
          <a:p>
            <a:pPr algn="ctr"/>
            <a:r>
              <a:rPr sz="2173" b="1">
                <a:solidFill>
                  <a:srgbClr val="FFFFFF"/>
                </a:solidFill>
                <a:latin typeface="Times New Roman"/>
              </a:rPr>
              <a:t>100%</a:t>
            </a:r>
          </a:p>
        </p:txBody>
      </p:sp>
      <p:sp>
        <p:nvSpPr>
          <p:cNvPr id="14" name="TextBox 13"/>
          <p:cNvSpPr txBox="1"/>
          <p:nvPr/>
        </p:nvSpPr>
        <p:spPr>
          <a:xfrm>
            <a:off x="8147829" y="2782155"/>
            <a:ext cx="2557509" cy="245003"/>
          </a:xfrm>
          <a:prstGeom prst="rect">
            <a:avLst/>
          </a:prstGeom>
          <a:noFill/>
        </p:spPr>
        <p:txBody>
          <a:bodyPr wrap="square" lIns="17280" rIns="17280">
            <a:spAutoFit/>
          </a:bodyPr>
          <a:lstStyle/>
          <a:p>
            <a:pPr algn="ctr"/>
            <a:r>
              <a:rPr sz="992" b="1">
                <a:solidFill>
                  <a:srgbClr val="FFFFFF"/>
                </a:solidFill>
                <a:latin typeface="Times New Roman"/>
              </a:rPr>
              <a:t>Target ≥ 80%</a:t>
            </a:r>
          </a:p>
        </p:txBody>
      </p:sp>
      <p:sp>
        <p:nvSpPr>
          <p:cNvPr id="15" name="Rectangle 14"/>
          <p:cNvSpPr/>
          <p:nvPr/>
        </p:nvSpPr>
        <p:spPr>
          <a:xfrm>
            <a:off x="7949103" y="3300568"/>
            <a:ext cx="2954960" cy="1166432"/>
          </a:xfrm>
          <a:prstGeom prst="rect">
            <a:avLst/>
          </a:prstGeom>
          <a:solidFill>
            <a:srgbClr val="FFFFFF"/>
          </a:solidFill>
          <a:ln w="8890">
            <a:solidFill>
              <a:srgbClr val="D9DEE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6" name="TextBox 15"/>
          <p:cNvSpPr txBox="1"/>
          <p:nvPr/>
        </p:nvSpPr>
        <p:spPr>
          <a:xfrm>
            <a:off x="8147829" y="3490654"/>
            <a:ext cx="2557509" cy="237757"/>
          </a:xfrm>
          <a:prstGeom prst="rect">
            <a:avLst/>
          </a:prstGeom>
          <a:noFill/>
        </p:spPr>
        <p:txBody>
          <a:bodyPr wrap="square" lIns="17280" rIns="17280">
            <a:spAutoFit/>
          </a:bodyPr>
          <a:lstStyle/>
          <a:p>
            <a:pPr algn="l"/>
            <a:r>
              <a:rPr sz="945" b="1">
                <a:solidFill>
                  <a:srgbClr val="002147"/>
                </a:solidFill>
                <a:latin typeface="Times New Roman"/>
              </a:rPr>
              <a:t>CALCULATION</a:t>
            </a:r>
          </a:p>
        </p:txBody>
      </p:sp>
      <p:sp>
        <p:nvSpPr>
          <p:cNvPr id="17" name="TextBox 16"/>
          <p:cNvSpPr txBox="1"/>
          <p:nvPr/>
        </p:nvSpPr>
        <p:spPr>
          <a:xfrm>
            <a:off x="8147829" y="3767142"/>
            <a:ext cx="2557509" cy="558999"/>
          </a:xfrm>
          <a:prstGeom prst="rect">
            <a:avLst/>
          </a:prstGeom>
          <a:noFill/>
        </p:spPr>
        <p:txBody>
          <a:bodyPr wrap="square" lIns="17280" rIns="17280">
            <a:spAutoFit/>
          </a:bodyPr>
          <a:lstStyle/>
          <a:p>
            <a:pPr algn="l"/>
            <a:r>
              <a:rPr sz="1011">
                <a:solidFill>
                  <a:srgbClr val="000000"/>
                </a:solidFill>
                <a:latin typeface="Times New Roman"/>
              </a:rPr>
              <a:t>Positive assessment =
“Yes” + “Rather, yes”
(12 of 12 valid responses)</a:t>
            </a:r>
          </a:p>
        </p:txBody>
      </p:sp>
      <p:sp>
        <p:nvSpPr>
          <p:cNvPr id="18" name="Rectangle 17"/>
          <p:cNvSpPr/>
          <p:nvPr/>
        </p:nvSpPr>
        <p:spPr>
          <a:xfrm>
            <a:off x="7949103" y="4665726"/>
            <a:ext cx="2954960" cy="1010907"/>
          </a:xfrm>
          <a:prstGeom prst="rect">
            <a:avLst/>
          </a:prstGeom>
          <a:solidFill>
            <a:srgbClr val="EDEFF2"/>
          </a:solidFill>
          <a:ln w="8890">
            <a:solidFill>
              <a:srgbClr val="EDEF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7"/>
          </a:p>
        </p:txBody>
      </p:sp>
      <p:sp>
        <p:nvSpPr>
          <p:cNvPr id="19" name="TextBox 18"/>
          <p:cNvSpPr txBox="1"/>
          <p:nvPr/>
        </p:nvSpPr>
        <p:spPr>
          <a:xfrm>
            <a:off x="8147829" y="4855811"/>
            <a:ext cx="2557509" cy="237757"/>
          </a:xfrm>
          <a:prstGeom prst="rect">
            <a:avLst/>
          </a:prstGeom>
          <a:noFill/>
        </p:spPr>
        <p:txBody>
          <a:bodyPr wrap="square" lIns="17280" rIns="17280">
            <a:spAutoFit/>
          </a:bodyPr>
          <a:lstStyle/>
          <a:p>
            <a:pPr algn="l"/>
            <a:r>
              <a:rPr sz="945" b="1">
                <a:solidFill>
                  <a:srgbClr val="002147"/>
                </a:solidFill>
                <a:latin typeface="Times New Roman"/>
              </a:rPr>
              <a:t>INTERPRETATION</a:t>
            </a:r>
          </a:p>
        </p:txBody>
      </p:sp>
      <p:sp>
        <p:nvSpPr>
          <p:cNvPr id="20" name="TextBox 19"/>
          <p:cNvSpPr txBox="1"/>
          <p:nvPr/>
        </p:nvSpPr>
        <p:spPr>
          <a:xfrm>
            <a:off x="8147829" y="5106378"/>
            <a:ext cx="2557509" cy="403444"/>
          </a:xfrm>
          <a:prstGeom prst="rect">
            <a:avLst/>
          </a:prstGeom>
          <a:noFill/>
        </p:spPr>
        <p:txBody>
          <a:bodyPr wrap="square" lIns="17280" rIns="17280">
            <a:spAutoFit/>
          </a:bodyPr>
          <a:lstStyle/>
          <a:p>
            <a:pPr algn="l"/>
            <a:r>
              <a:rPr sz="1011">
                <a:solidFill>
                  <a:srgbClr val="000000"/>
                </a:solidFill>
                <a:latin typeface="Times New Roman"/>
              </a:rPr>
              <a:t>The result exceeds the RISEBA target by 20 percentage points.</a:t>
            </a:r>
          </a:p>
        </p:txBody>
      </p:sp>
      <p:sp>
        <p:nvSpPr>
          <p:cNvPr id="21" name="TextBox 20"/>
          <p:cNvSpPr txBox="1"/>
          <p:nvPr/>
        </p:nvSpPr>
        <p:spPr>
          <a:xfrm>
            <a:off x="578984" y="5909920"/>
            <a:ext cx="7041790" cy="221727"/>
          </a:xfrm>
          <a:prstGeom prst="rect">
            <a:avLst/>
          </a:prstGeom>
          <a:noFill/>
        </p:spPr>
        <p:txBody>
          <a:bodyPr wrap="square" lIns="17280" rIns="17280">
            <a:spAutoFit/>
          </a:bodyPr>
          <a:lstStyle/>
          <a:p>
            <a:pPr algn="l"/>
            <a:r>
              <a:rPr sz="841">
                <a:solidFill>
                  <a:srgbClr val="596F87"/>
                </a:solidFill>
                <a:latin typeface="Times New Roman"/>
              </a:rPr>
              <a:t>* 2025 result relates to the additional Arts study field survey and is not an institution-wide RISEBA measurement.</a:t>
            </a:r>
          </a:p>
        </p:txBody>
      </p:sp>
      <p:graphicFrame>
        <p:nvGraphicFramePr>
          <p:cNvPr id="22" name="Chart 21">
            <a:extLst>
              <a:ext uri="{FF2B5EF4-FFF2-40B4-BE49-F238E27FC236}">
                <a16:creationId xmlns:a16="http://schemas.microsoft.com/office/drawing/2014/main" id="{6926F682-062C-E078-96F0-6889FE10D1E4}"/>
              </a:ext>
            </a:extLst>
          </p:cNvPr>
          <p:cNvGraphicFramePr>
            <a:graphicFrameLocks/>
          </p:cNvGraphicFramePr>
          <p:nvPr>
            <p:extLst>
              <p:ext uri="{D42A27DB-BD31-4B8C-83A1-F6EECF244321}">
                <p14:modId xmlns:p14="http://schemas.microsoft.com/office/powerpoint/2010/main" val="2532799622"/>
              </p:ext>
            </p:extLst>
          </p:nvPr>
        </p:nvGraphicFramePr>
        <p:xfrm>
          <a:off x="888952" y="2543828"/>
          <a:ext cx="6176327" cy="333153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theme/theme1.xml><?xml version="1.0" encoding="utf-8"?>
<a:theme xmlns:a="http://schemas.openxmlformats.org/drawingml/2006/main" name="LV RISEBA [latviešu valodā]">
  <a:themeElements>
    <a:clrScheme name="RISEBA2">
      <a:dk1>
        <a:sysClr val="windowText" lastClr="000000"/>
      </a:dk1>
      <a:lt1>
        <a:sysClr val="window" lastClr="FFFFFF"/>
      </a:lt1>
      <a:dk2>
        <a:srgbClr val="44546A"/>
      </a:dk2>
      <a:lt2>
        <a:srgbClr val="E7E6E6"/>
      </a:lt2>
      <a:accent1>
        <a:srgbClr val="002147"/>
      </a:accent1>
      <a:accent2>
        <a:srgbClr val="9D2235"/>
      </a:accent2>
      <a:accent3>
        <a:srgbClr val="FFBA0A"/>
      </a:accent3>
      <a:accent4>
        <a:srgbClr val="147973"/>
      </a:accent4>
      <a:accent5>
        <a:srgbClr val="5295CB"/>
      </a:accent5>
      <a:accent6>
        <a:srgbClr val="FF8811"/>
      </a:accent6>
      <a:hlink>
        <a:srgbClr val="68246D"/>
      </a:hlink>
      <a:folHlink>
        <a:srgbClr val="7D938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EEB78E07-4257-4CF3-9758-B9A2E08803D9}" vid="{C37EF9E7-DA8D-4C65-A285-C736AE87D005}"/>
    </a:ext>
  </a:extLst>
</a:theme>
</file>

<file path=ppt/theme/theme2.xml><?xml version="1.0" encoding="utf-8"?>
<a:theme xmlns:a="http://schemas.openxmlformats.org/drawingml/2006/main" name="EN RISEBA [UK English]">
  <a:themeElements>
    <a:clrScheme name="RISEBA2">
      <a:dk1>
        <a:sysClr val="windowText" lastClr="000000"/>
      </a:dk1>
      <a:lt1>
        <a:sysClr val="window" lastClr="FFFFFF"/>
      </a:lt1>
      <a:dk2>
        <a:srgbClr val="44546A"/>
      </a:dk2>
      <a:lt2>
        <a:srgbClr val="E7E6E6"/>
      </a:lt2>
      <a:accent1>
        <a:srgbClr val="002147"/>
      </a:accent1>
      <a:accent2>
        <a:srgbClr val="9D2235"/>
      </a:accent2>
      <a:accent3>
        <a:srgbClr val="FFBA0A"/>
      </a:accent3>
      <a:accent4>
        <a:srgbClr val="147973"/>
      </a:accent4>
      <a:accent5>
        <a:srgbClr val="5295CB"/>
      </a:accent5>
      <a:accent6>
        <a:srgbClr val="FF8811"/>
      </a:accent6>
      <a:hlink>
        <a:srgbClr val="68246D"/>
      </a:hlink>
      <a:folHlink>
        <a:srgbClr val="7D938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EEB78E07-4257-4CF3-9758-B9A2E08803D9}" vid="{6F7BAB54-0BDD-44B8-91EA-A56ED446A3A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229449c-7362-4612-94b7-545c58f51a37" xsi:nil="true"/>
    <lcf76f155ced4ddcb4097134ff3c332f xmlns="1913c82e-fb36-4188-86d2-2dc3c1937a8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s" ma:contentTypeID="0x010100E4646618976F4B4DB3B327B4FB1F9E5E" ma:contentTypeVersion="11" ma:contentTypeDescription="Izveidot jaunu dokumentu." ma:contentTypeScope="" ma:versionID="4572c60f695b042797c70da1f072f95a">
  <xsd:schema xmlns:xsd="http://www.w3.org/2001/XMLSchema" xmlns:xs="http://www.w3.org/2001/XMLSchema" xmlns:p="http://schemas.microsoft.com/office/2006/metadata/properties" xmlns:ns2="1913c82e-fb36-4188-86d2-2dc3c1937a8f" xmlns:ns3="c229449c-7362-4612-94b7-545c58f51a37" targetNamespace="http://schemas.microsoft.com/office/2006/metadata/properties" ma:root="true" ma:fieldsID="62725b8b8ffc7419f97924945acd9945" ns2:_="" ns3:_="">
    <xsd:import namespace="1913c82e-fb36-4188-86d2-2dc3c1937a8f"/>
    <xsd:import namespace="c229449c-7362-4612-94b7-545c58f51a3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13c82e-fb36-4188-86d2-2dc3c1937a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Attēlu atzīmes" ma:readOnly="false" ma:fieldId="{5cf76f15-5ced-4ddc-b409-7134ff3c332f}" ma:taxonomyMulti="true" ma:sspId="da1aa5c9-366b-4770-857f-222f19a3ce43"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29449c-7362-4612-94b7-545c58f51a37"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10ebbe43-b61d-4e34-9a3c-fe856d936926}" ma:internalName="TaxCatchAll" ma:showField="CatchAllData" ma:web="c229449c-7362-4612-94b7-545c58f51a3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atura tips"/>
        <xsd:element ref="dc:title" minOccurs="0" maxOccurs="1" ma:index="4" ma:displayName="Virsrakst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FAC8053-B33C-4A6E-8B8D-001960C7879E}">
  <ds:schemaRefs>
    <ds:schemaRef ds:uri="http://schemas.microsoft.com/office/2006/metadata/properties"/>
    <ds:schemaRef ds:uri="http://schemas.microsoft.com/office/infopath/2007/PartnerControls"/>
    <ds:schemaRef ds:uri="c229449c-7362-4612-94b7-545c58f51a37"/>
    <ds:schemaRef ds:uri="1913c82e-fb36-4188-86d2-2dc3c1937a8f"/>
  </ds:schemaRefs>
</ds:datastoreItem>
</file>

<file path=customXml/itemProps2.xml><?xml version="1.0" encoding="utf-8"?>
<ds:datastoreItem xmlns:ds="http://schemas.openxmlformats.org/officeDocument/2006/customXml" ds:itemID="{493BE3B8-210E-49C6-A187-30B9645167FB}">
  <ds:schemaRefs>
    <ds:schemaRef ds:uri="http://schemas.microsoft.com/sharepoint/v3/contenttype/forms"/>
  </ds:schemaRefs>
</ds:datastoreItem>
</file>

<file path=customXml/itemProps3.xml><?xml version="1.0" encoding="utf-8"?>
<ds:datastoreItem xmlns:ds="http://schemas.openxmlformats.org/officeDocument/2006/customXml" ds:itemID="{C168C374-37E8-4F36-80B6-427649BCB6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13c82e-fb36-4188-86d2-2dc3c1937a8f"/>
    <ds:schemaRef ds:uri="c229449c-7362-4612-94b7-545c58f51a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LV RISEBA [latviešu valodā]</Template>
  <TotalTime>537</TotalTime>
  <Words>1138</Words>
  <Application>Microsoft Office PowerPoint</Application>
  <PresentationFormat>Custom</PresentationFormat>
  <Paragraphs>168</Paragraphs>
  <Slides>7</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7</vt:i4>
      </vt:variant>
    </vt:vector>
  </HeadingPairs>
  <TitlesOfParts>
    <vt:vector size="13" baseType="lpstr">
      <vt:lpstr>Arial</vt:lpstr>
      <vt:lpstr>Nunito Sans</vt:lpstr>
      <vt:lpstr>Times New Roman</vt:lpstr>
      <vt:lpstr>Calibri</vt:lpstr>
      <vt:lpstr>LV RISEBA [latviešu valodā]</vt:lpstr>
      <vt:lpstr>EN RISEBA [UK English]</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Beatrise Besere</dc:creator>
  <cp:lastModifiedBy>Lita Masena</cp:lastModifiedBy>
  <cp:revision>14</cp:revision>
  <dcterms:created xsi:type="dcterms:W3CDTF">2025-04-11T14:10:37Z</dcterms:created>
  <dcterms:modified xsi:type="dcterms:W3CDTF">2026-09-09T11:12:20Z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0x010100E4646618976F4B4DB3B327B4FB1F9E5E</vt:lpwstr>
  </property>
</Properties>
</file>