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0"/>
    <p:restoredTop sz="94638"/>
  </p:normalViewPr>
  <p:slideViewPr>
    <p:cSldViewPr snapToGrid="0" snapToObjects="1">
      <p:cViewPr>
        <p:scale>
          <a:sx n="86" d="100"/>
          <a:sy n="86" d="100"/>
        </p:scale>
        <p:origin x="2400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286" y="5797296"/>
            <a:ext cx="2281428" cy="1060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5600" cy="775667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50040"/>
            <a:ext cx="6889750" cy="217654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2E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16" y="4920977"/>
            <a:ext cx="6858000" cy="106430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2E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21608" cy="197967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19528" y="6367660"/>
            <a:ext cx="1618938" cy="3651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5600" cy="775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41" y="6327061"/>
            <a:ext cx="1572768" cy="35204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E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E5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E5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E5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2018-07-06T13:10:36Z</dcterms:created>
  <dcterms:modified xsi:type="dcterms:W3CDTF">2018-07-06T13:44:46Z</dcterms:modified>
</cp:coreProperties>
</file>